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7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9A0BE1-4B70-2C4B-A5FF-21807A7B3E87}" v="98" dt="2024-08-14T15:13:42.6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75865" autoAdjust="0"/>
  </p:normalViewPr>
  <p:slideViewPr>
    <p:cSldViewPr>
      <p:cViewPr varScale="1">
        <p:scale>
          <a:sx n="85" d="100"/>
          <a:sy n="85" d="100"/>
        </p:scale>
        <p:origin x="254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Ruoti" userId="dec360f50be16e81" providerId="LiveId" clId="{9EC9FA19-9059-1C47-B4CA-2D0094282FBE}"/>
    <pc:docChg chg="undo redo custSel addSld delSld modSld">
      <pc:chgData name="Scott Ruoti" userId="dec360f50be16e81" providerId="LiveId" clId="{9EC9FA19-9059-1C47-B4CA-2D0094282FBE}" dt="2024-08-14T13:44:06.976" v="2470" actId="948"/>
      <pc:docMkLst>
        <pc:docMk/>
      </pc:docMkLst>
      <pc:sldChg chg="addSp delSp modSp mod modNotesTx">
        <pc:chgData name="Scott Ruoti" userId="dec360f50be16e81" providerId="LiveId" clId="{9EC9FA19-9059-1C47-B4CA-2D0094282FBE}" dt="2024-08-14T13:44:06.976" v="2470" actId="948"/>
        <pc:sldMkLst>
          <pc:docMk/>
          <pc:sldMk cId="599280283" sldId="263"/>
        </pc:sldMkLst>
        <pc:spChg chg="mod">
          <ac:chgData name="Scott Ruoti" userId="dec360f50be16e81" providerId="LiveId" clId="{9EC9FA19-9059-1C47-B4CA-2D0094282FBE}" dt="2024-08-14T12:49:39.628" v="1710" actId="12788"/>
          <ac:spMkLst>
            <pc:docMk/>
            <pc:sldMk cId="599280283" sldId="263"/>
            <ac:spMk id="2" creationId="{00000000-0000-0000-0000-000000000000}"/>
          </ac:spMkLst>
        </pc:spChg>
        <pc:spChg chg="del">
          <ac:chgData name="Scott Ruoti" userId="dec360f50be16e81" providerId="LiveId" clId="{9EC9FA19-9059-1C47-B4CA-2D0094282FBE}" dt="2024-08-14T12:50:29.507" v="1735" actId="478"/>
          <ac:spMkLst>
            <pc:docMk/>
            <pc:sldMk cId="599280283" sldId="263"/>
            <ac:spMk id="6" creationId="{00000000-0000-0000-0000-000000000000}"/>
          </ac:spMkLst>
        </pc:spChg>
        <pc:spChg chg="mod">
          <ac:chgData name="Scott Ruoti" userId="dec360f50be16e81" providerId="LiveId" clId="{9EC9FA19-9059-1C47-B4CA-2D0094282FBE}" dt="2024-08-14T13:44:06.976" v="2470" actId="948"/>
          <ac:spMkLst>
            <pc:docMk/>
            <pc:sldMk cId="599280283" sldId="263"/>
            <ac:spMk id="11" creationId="{00000000-0000-0000-0000-000000000000}"/>
          </ac:spMkLst>
        </pc:spChg>
        <pc:spChg chg="mod">
          <ac:chgData name="Scott Ruoti" userId="dec360f50be16e81" providerId="LiveId" clId="{9EC9FA19-9059-1C47-B4CA-2D0094282FBE}" dt="2024-08-14T13:40:29.260" v="2373" actId="20577"/>
          <ac:spMkLst>
            <pc:docMk/>
            <pc:sldMk cId="599280283" sldId="263"/>
            <ac:spMk id="12" creationId="{00000000-0000-0000-0000-000000000000}"/>
          </ac:spMkLst>
        </pc:spChg>
        <pc:spChg chg="mod">
          <ac:chgData name="Scott Ruoti" userId="dec360f50be16e81" providerId="LiveId" clId="{9EC9FA19-9059-1C47-B4CA-2D0094282FBE}" dt="2024-08-14T13:43:39.063" v="2469" actId="20577"/>
          <ac:spMkLst>
            <pc:docMk/>
            <pc:sldMk cId="599280283" sldId="263"/>
            <ac:spMk id="14" creationId="{00000000-0000-0000-0000-000000000000}"/>
          </ac:spMkLst>
        </pc:spChg>
        <pc:spChg chg="mod">
          <ac:chgData name="Scott Ruoti" userId="dec360f50be16e81" providerId="LiveId" clId="{9EC9FA19-9059-1C47-B4CA-2D0094282FBE}" dt="2024-08-14T13:41:38.293" v="2454" actId="20577"/>
          <ac:spMkLst>
            <pc:docMk/>
            <pc:sldMk cId="599280283" sldId="263"/>
            <ac:spMk id="15" creationId="{00000000-0000-0000-0000-000000000000}"/>
          </ac:spMkLst>
        </pc:spChg>
        <pc:spChg chg="mod">
          <ac:chgData name="Scott Ruoti" userId="dec360f50be16e81" providerId="LiveId" clId="{9EC9FA19-9059-1C47-B4CA-2D0094282FBE}" dt="2024-08-14T13:27:17.431" v="2030" actId="12789"/>
          <ac:spMkLst>
            <pc:docMk/>
            <pc:sldMk cId="599280283" sldId="263"/>
            <ac:spMk id="16" creationId="{00000000-0000-0000-0000-000000000000}"/>
          </ac:spMkLst>
        </pc:spChg>
        <pc:spChg chg="mod">
          <ac:chgData name="Scott Ruoti" userId="dec360f50be16e81" providerId="LiveId" clId="{9EC9FA19-9059-1C47-B4CA-2D0094282FBE}" dt="2024-08-14T13:24:03.116" v="1992" actId="12788"/>
          <ac:spMkLst>
            <pc:docMk/>
            <pc:sldMk cId="599280283" sldId="263"/>
            <ac:spMk id="22" creationId="{00000000-0000-0000-0000-000000000000}"/>
          </ac:spMkLst>
        </pc:spChg>
        <pc:spChg chg="add mod">
          <ac:chgData name="Scott Ruoti" userId="dec360f50be16e81" providerId="LiveId" clId="{9EC9FA19-9059-1C47-B4CA-2D0094282FBE}" dt="2024-08-14T13:32:16.168" v="2083" actId="207"/>
          <ac:spMkLst>
            <pc:docMk/>
            <pc:sldMk cId="599280283" sldId="263"/>
            <ac:spMk id="25" creationId="{78F03EDB-E21C-3173-0CFC-B74129107665}"/>
          </ac:spMkLst>
        </pc:spChg>
        <pc:spChg chg="add mod">
          <ac:chgData name="Scott Ruoti" userId="dec360f50be16e81" providerId="LiveId" clId="{9EC9FA19-9059-1C47-B4CA-2D0094282FBE}" dt="2024-08-14T13:32:16.168" v="2083" actId="207"/>
          <ac:spMkLst>
            <pc:docMk/>
            <pc:sldMk cId="599280283" sldId="263"/>
            <ac:spMk id="26" creationId="{11C9F98A-8674-EF0B-2876-654119CF020E}"/>
          </ac:spMkLst>
        </pc:spChg>
        <pc:spChg chg="add mod">
          <ac:chgData name="Scott Ruoti" userId="dec360f50be16e81" providerId="LiveId" clId="{9EC9FA19-9059-1C47-B4CA-2D0094282FBE}" dt="2024-08-14T13:32:16.168" v="2083" actId="207"/>
          <ac:spMkLst>
            <pc:docMk/>
            <pc:sldMk cId="599280283" sldId="263"/>
            <ac:spMk id="27" creationId="{923A309C-53FB-7086-50B3-CF7B03611232}"/>
          </ac:spMkLst>
        </pc:spChg>
        <pc:spChg chg="add mod">
          <ac:chgData name="Scott Ruoti" userId="dec360f50be16e81" providerId="LiveId" clId="{9EC9FA19-9059-1C47-B4CA-2D0094282FBE}" dt="2024-08-14T13:32:16.168" v="2083" actId="207"/>
          <ac:spMkLst>
            <pc:docMk/>
            <pc:sldMk cId="599280283" sldId="263"/>
            <ac:spMk id="28" creationId="{5CEB6F74-0CA2-FC3A-347B-DACFAEFEDB5D}"/>
          </ac:spMkLst>
        </pc:spChg>
        <pc:spChg chg="add del mod">
          <ac:chgData name="Scott Ruoti" userId="dec360f50be16e81" providerId="LiveId" clId="{9EC9FA19-9059-1C47-B4CA-2D0094282FBE}" dt="2024-08-14T13:27:09.577" v="2028"/>
          <ac:spMkLst>
            <pc:docMk/>
            <pc:sldMk cId="599280283" sldId="263"/>
            <ac:spMk id="29" creationId="{690A6D2B-D7C4-FA94-1B10-FD36FBA7692C}"/>
          </ac:spMkLst>
        </pc:spChg>
        <pc:picChg chg="add mod">
          <ac:chgData name="Scott Ruoti" userId="dec360f50be16e81" providerId="LiveId" clId="{9EC9FA19-9059-1C47-B4CA-2D0094282FBE}" dt="2024-08-14T12:48:37.600" v="1695"/>
          <ac:picMkLst>
            <pc:docMk/>
            <pc:sldMk cId="599280283" sldId="263"/>
            <ac:picMk id="4" creationId="{C0833971-0B14-0F29-232F-23F9836EE882}"/>
          </ac:picMkLst>
        </pc:picChg>
        <pc:picChg chg="del mod modCrop">
          <ac:chgData name="Scott Ruoti" userId="dec360f50be16e81" providerId="LiveId" clId="{9EC9FA19-9059-1C47-B4CA-2D0094282FBE}" dt="2024-08-14T12:47:53.296" v="1694" actId="478"/>
          <ac:picMkLst>
            <pc:docMk/>
            <pc:sldMk cId="599280283" sldId="263"/>
            <ac:picMk id="5" creationId="{C2E747DA-2829-7D1F-93F3-4657E251E245}"/>
          </ac:picMkLst>
        </pc:picChg>
        <pc:picChg chg="add mod">
          <ac:chgData name="Scott Ruoti" userId="dec360f50be16e81" providerId="LiveId" clId="{9EC9FA19-9059-1C47-B4CA-2D0094282FBE}" dt="2024-08-14T12:55:42.505" v="1804" actId="167"/>
          <ac:picMkLst>
            <pc:docMk/>
            <pc:sldMk cId="599280283" sldId="263"/>
            <ac:picMk id="8" creationId="{67E457B9-6CC4-1664-BD67-A8555D850533}"/>
          </ac:picMkLst>
        </pc:picChg>
        <pc:picChg chg="del">
          <ac:chgData name="Scott Ruoti" userId="dec360f50be16e81" providerId="LiveId" clId="{9EC9FA19-9059-1C47-B4CA-2D0094282FBE}" dt="2024-08-14T12:50:32.210" v="1736" actId="478"/>
          <ac:picMkLst>
            <pc:docMk/>
            <pc:sldMk cId="599280283" sldId="263"/>
            <ac:picMk id="17" creationId="{00000000-0000-0000-0000-000000000000}"/>
          </ac:picMkLst>
        </pc:picChg>
        <pc:picChg chg="del">
          <ac:chgData name="Scott Ruoti" userId="dec360f50be16e81" providerId="LiveId" clId="{9EC9FA19-9059-1C47-B4CA-2D0094282FBE}" dt="2024-08-14T12:50:32.210" v="1736" actId="478"/>
          <ac:picMkLst>
            <pc:docMk/>
            <pc:sldMk cId="599280283" sldId="263"/>
            <ac:picMk id="18" creationId="{00000000-0000-0000-0000-000000000000}"/>
          </ac:picMkLst>
        </pc:picChg>
        <pc:picChg chg="del">
          <ac:chgData name="Scott Ruoti" userId="dec360f50be16e81" providerId="LiveId" clId="{9EC9FA19-9059-1C47-B4CA-2D0094282FBE}" dt="2024-08-14T12:50:32.210" v="1736" actId="478"/>
          <ac:picMkLst>
            <pc:docMk/>
            <pc:sldMk cId="599280283" sldId="263"/>
            <ac:picMk id="21" creationId="{00000000-0000-0000-0000-000000000000}"/>
          </ac:picMkLst>
        </pc:picChg>
        <pc:picChg chg="add mod">
          <ac:chgData name="Scott Ruoti" userId="dec360f50be16e81" providerId="LiveId" clId="{9EC9FA19-9059-1C47-B4CA-2D0094282FBE}" dt="2024-08-14T13:27:17.431" v="2030" actId="12789"/>
          <ac:picMkLst>
            <pc:docMk/>
            <pc:sldMk cId="599280283" sldId="263"/>
            <ac:picMk id="24" creationId="{1E5E1063-CCF4-87DB-4B13-7B719C0562A9}"/>
          </ac:picMkLst>
        </pc:picChg>
        <pc:picChg chg="del">
          <ac:chgData name="Scott Ruoti" userId="dec360f50be16e81" providerId="LiveId" clId="{9EC9FA19-9059-1C47-B4CA-2D0094282FBE}" dt="2024-08-14T12:50:29.507" v="1735" actId="478"/>
          <ac:picMkLst>
            <pc:docMk/>
            <pc:sldMk cId="599280283" sldId="263"/>
            <ac:picMk id="2050" creationId="{00000000-0000-0000-0000-000000000000}"/>
          </ac:picMkLst>
        </pc:picChg>
        <pc:cxnChg chg="mod">
          <ac:chgData name="Scott Ruoti" userId="dec360f50be16e81" providerId="LiveId" clId="{9EC9FA19-9059-1C47-B4CA-2D0094282FBE}" dt="2024-08-14T13:26:06.500" v="2017" actId="465"/>
          <ac:cxnSpMkLst>
            <pc:docMk/>
            <pc:sldMk cId="599280283" sldId="263"/>
            <ac:cxnSpMk id="19" creationId="{00000000-0000-0000-0000-000000000000}"/>
          </ac:cxnSpMkLst>
        </pc:cxnChg>
        <pc:cxnChg chg="del">
          <ac:chgData name="Scott Ruoti" userId="dec360f50be16e81" providerId="LiveId" clId="{9EC9FA19-9059-1C47-B4CA-2D0094282FBE}" dt="2024-08-14T12:50:59.715" v="1750" actId="478"/>
          <ac:cxnSpMkLst>
            <pc:docMk/>
            <pc:sldMk cId="599280283" sldId="263"/>
            <ac:cxnSpMk id="20" creationId="{00000000-0000-0000-0000-000000000000}"/>
          </ac:cxnSpMkLst>
        </pc:cxnChg>
        <pc:cxnChg chg="add mod">
          <ac:chgData name="Scott Ruoti" userId="dec360f50be16e81" providerId="LiveId" clId="{9EC9FA19-9059-1C47-B4CA-2D0094282FBE}" dt="2024-08-14T13:26:13.959" v="2018" actId="465"/>
          <ac:cxnSpMkLst>
            <pc:docMk/>
            <pc:sldMk cId="599280283" sldId="263"/>
            <ac:cxnSpMk id="23" creationId="{54986123-67E4-E02B-3748-14B5DD253107}"/>
          </ac:cxnSpMkLst>
        </pc:cxnChg>
        <pc:cxnChg chg="add mod">
          <ac:chgData name="Scott Ruoti" userId="dec360f50be16e81" providerId="LiveId" clId="{9EC9FA19-9059-1C47-B4CA-2D0094282FBE}" dt="2024-08-14T13:31:36.527" v="2078" actId="14100"/>
          <ac:cxnSpMkLst>
            <pc:docMk/>
            <pc:sldMk cId="599280283" sldId="263"/>
            <ac:cxnSpMk id="31" creationId="{8D6EF94D-EC02-68D8-39E7-25DA3E2D814A}"/>
          </ac:cxnSpMkLst>
        </pc:cxnChg>
        <pc:cxnChg chg="add mod">
          <ac:chgData name="Scott Ruoti" userId="dec360f50be16e81" providerId="LiveId" clId="{9EC9FA19-9059-1C47-B4CA-2D0094282FBE}" dt="2024-08-14T13:31:42.614" v="2079" actId="14100"/>
          <ac:cxnSpMkLst>
            <pc:docMk/>
            <pc:sldMk cId="599280283" sldId="263"/>
            <ac:cxnSpMk id="35" creationId="{C7E66CEA-C1E2-8FFB-9FAD-4D83C4A9A654}"/>
          </ac:cxnSpMkLst>
        </pc:cxnChg>
        <pc:cxnChg chg="add mod">
          <ac:chgData name="Scott Ruoti" userId="dec360f50be16e81" providerId="LiveId" clId="{9EC9FA19-9059-1C47-B4CA-2D0094282FBE}" dt="2024-08-14T13:30:46.745" v="2065"/>
          <ac:cxnSpMkLst>
            <pc:docMk/>
            <pc:sldMk cId="599280283" sldId="263"/>
            <ac:cxnSpMk id="38" creationId="{1674C76B-BA2A-1C90-3251-72DA874D6AF8}"/>
          </ac:cxnSpMkLst>
        </pc:cxnChg>
        <pc:cxnChg chg="add mod">
          <ac:chgData name="Scott Ruoti" userId="dec360f50be16e81" providerId="LiveId" clId="{9EC9FA19-9059-1C47-B4CA-2D0094282FBE}" dt="2024-08-14T13:31:33.585" v="2077" actId="14100"/>
          <ac:cxnSpMkLst>
            <pc:docMk/>
            <pc:sldMk cId="599280283" sldId="263"/>
            <ac:cxnSpMk id="39" creationId="{D55F0436-5FC5-61FD-628D-CA3F569DD222}"/>
          </ac:cxnSpMkLst>
        </pc:cxnChg>
        <pc:cxnChg chg="add mod">
          <ac:chgData name="Scott Ruoti" userId="dec360f50be16e81" providerId="LiveId" clId="{9EC9FA19-9059-1C47-B4CA-2D0094282FBE}" dt="2024-08-14T13:31:45.496" v="2080" actId="14100"/>
          <ac:cxnSpMkLst>
            <pc:docMk/>
            <pc:sldMk cId="599280283" sldId="263"/>
            <ac:cxnSpMk id="47" creationId="{E09F3FD0-E149-1333-BB51-77A331A8773F}"/>
          </ac:cxnSpMkLst>
        </pc:cxnChg>
      </pc:sldChg>
      <pc:sldChg chg="addSp delSp modSp new del mod modClrScheme chgLayout modNotesTx">
        <pc:chgData name="Scott Ruoti" userId="dec360f50be16e81" providerId="LiveId" clId="{9EC9FA19-9059-1C47-B4CA-2D0094282FBE}" dt="2024-08-14T13:32:33.362" v="2086" actId="2696"/>
        <pc:sldMkLst>
          <pc:docMk/>
          <pc:sldMk cId="1823234899" sldId="264"/>
        </pc:sldMkLst>
        <pc:spChg chg="del">
          <ac:chgData name="Scott Ruoti" userId="dec360f50be16e81" providerId="LiveId" clId="{9EC9FA19-9059-1C47-B4CA-2D0094282FBE}" dt="2024-08-14T12:57:22.548" v="1821" actId="700"/>
          <ac:spMkLst>
            <pc:docMk/>
            <pc:sldMk cId="1823234899" sldId="264"/>
            <ac:spMk id="2" creationId="{A1F45AC1-B4D4-C197-91D7-9E70D68B9B00}"/>
          </ac:spMkLst>
        </pc:spChg>
        <pc:spChg chg="del">
          <ac:chgData name="Scott Ruoti" userId="dec360f50be16e81" providerId="LiveId" clId="{9EC9FA19-9059-1C47-B4CA-2D0094282FBE}" dt="2024-08-14T12:57:22.548" v="1821" actId="700"/>
          <ac:spMkLst>
            <pc:docMk/>
            <pc:sldMk cId="1823234899" sldId="264"/>
            <ac:spMk id="3" creationId="{EDBA0370-8842-F342-F093-71B9595413B8}"/>
          </ac:spMkLst>
        </pc:spChg>
        <pc:spChg chg="add mod">
          <ac:chgData name="Scott Ruoti" userId="dec360f50be16e81" providerId="LiveId" clId="{9EC9FA19-9059-1C47-B4CA-2D0094282FBE}" dt="2024-08-14T13:22:03.420" v="1956" actId="553"/>
          <ac:spMkLst>
            <pc:docMk/>
            <pc:sldMk cId="1823234899" sldId="264"/>
            <ac:spMk id="4" creationId="{C8EA117C-564D-3DB0-9BF4-F092006AF0B1}"/>
          </ac:spMkLst>
        </pc:spChg>
        <pc:spChg chg="add mod">
          <ac:chgData name="Scott Ruoti" userId="dec360f50be16e81" providerId="LiveId" clId="{9EC9FA19-9059-1C47-B4CA-2D0094282FBE}" dt="2024-08-14T13:20:59.408" v="1944" actId="14100"/>
          <ac:spMkLst>
            <pc:docMk/>
            <pc:sldMk cId="1823234899" sldId="264"/>
            <ac:spMk id="5" creationId="{28AA85F7-5027-7533-DEA3-900A5D05FF83}"/>
          </ac:spMkLst>
        </pc:spChg>
        <pc:spChg chg="add mod">
          <ac:chgData name="Scott Ruoti" userId="dec360f50be16e81" providerId="LiveId" clId="{9EC9FA19-9059-1C47-B4CA-2D0094282FBE}" dt="2024-08-14T13:20:59.408" v="1944" actId="14100"/>
          <ac:spMkLst>
            <pc:docMk/>
            <pc:sldMk cId="1823234899" sldId="264"/>
            <ac:spMk id="6" creationId="{7ADE80DC-9BF4-C305-1B31-D75688B72336}"/>
          </ac:spMkLst>
        </pc:spChg>
        <pc:spChg chg="add mod">
          <ac:chgData name="Scott Ruoti" userId="dec360f50be16e81" providerId="LiveId" clId="{9EC9FA19-9059-1C47-B4CA-2D0094282FBE}" dt="2024-08-14T13:22:03.420" v="1956" actId="553"/>
          <ac:spMkLst>
            <pc:docMk/>
            <pc:sldMk cId="1823234899" sldId="264"/>
            <ac:spMk id="7" creationId="{EFAC91F5-E6D9-68BA-E734-A2CD175CF487}"/>
          </ac:spMkLst>
        </pc:spChg>
        <pc:picChg chg="add mod">
          <ac:chgData name="Scott Ruoti" userId="dec360f50be16e81" providerId="LiveId" clId="{9EC9FA19-9059-1C47-B4CA-2D0094282FBE}" dt="2024-08-14T13:19:56.981" v="1854" actId="12789"/>
          <ac:picMkLst>
            <pc:docMk/>
            <pc:sldMk cId="1823234899" sldId="264"/>
            <ac:picMk id="1026" creationId="{2E5F531B-AD93-7632-AE66-A7DC9F3A832D}"/>
          </ac:picMkLst>
        </pc:picChg>
      </pc:sldChg>
    </pc:docChg>
  </pc:docChgLst>
  <pc:docChgLst>
    <pc:chgData name="Scott Ruoti" userId="dec360f50be16e81" providerId="LiveId" clId="{716619FC-981A-473C-8FD3-1316B4271243}"/>
    <pc:docChg chg="custSel modSld">
      <pc:chgData name="Scott Ruoti" userId="dec360f50be16e81" providerId="LiveId" clId="{716619FC-981A-473C-8FD3-1316B4271243}" dt="2024-08-13T13:39:52.037" v="13" actId="478"/>
      <pc:docMkLst>
        <pc:docMk/>
      </pc:docMkLst>
      <pc:sldChg chg="addSp delSp modSp mod">
        <pc:chgData name="Scott Ruoti" userId="dec360f50be16e81" providerId="LiveId" clId="{716619FC-981A-473C-8FD3-1316B4271243}" dt="2024-08-13T13:39:52.037" v="13" actId="478"/>
        <pc:sldMkLst>
          <pc:docMk/>
          <pc:sldMk cId="599280283" sldId="263"/>
        </pc:sldMkLst>
        <pc:spChg chg="del">
          <ac:chgData name="Scott Ruoti" userId="dec360f50be16e81" providerId="LiveId" clId="{716619FC-981A-473C-8FD3-1316B4271243}" dt="2024-08-13T13:39:52.037" v="13" actId="478"/>
          <ac:spMkLst>
            <pc:docMk/>
            <pc:sldMk cId="599280283" sldId="263"/>
            <ac:spMk id="4" creationId="{00000000-0000-0000-0000-000000000000}"/>
          </ac:spMkLst>
        </pc:spChg>
        <pc:picChg chg="add mod modCrop">
          <ac:chgData name="Scott Ruoti" userId="dec360f50be16e81" providerId="LiveId" clId="{716619FC-981A-473C-8FD3-1316B4271243}" dt="2024-08-13T13:39:50.402" v="12" actId="1076"/>
          <ac:picMkLst>
            <pc:docMk/>
            <pc:sldMk cId="599280283" sldId="263"/>
            <ac:picMk id="5" creationId="{C2E747DA-2829-7D1F-93F3-4657E251E245}"/>
          </ac:picMkLst>
        </pc:picChg>
      </pc:sldChg>
    </pc:docChg>
  </pc:docChgLst>
  <pc:docChgLst>
    <pc:chgData name="Scott Ruoti" userId="dec360f50be16e81" providerId="LiveId" clId="{089A0BE1-4B70-2C4B-A5FF-21807A7B3E87}"/>
    <pc:docChg chg="undo custSel modSld">
      <pc:chgData name="Scott Ruoti" userId="dec360f50be16e81" providerId="LiveId" clId="{089A0BE1-4B70-2C4B-A5FF-21807A7B3E87}" dt="2024-08-15T15:30:55.037" v="1878" actId="20577"/>
      <pc:docMkLst>
        <pc:docMk/>
      </pc:docMkLst>
      <pc:sldChg chg="addSp delSp modSp mod modNotesTx">
        <pc:chgData name="Scott Ruoti" userId="dec360f50be16e81" providerId="LiveId" clId="{089A0BE1-4B70-2C4B-A5FF-21807A7B3E87}" dt="2024-08-15T15:30:55.037" v="1878" actId="20577"/>
        <pc:sldMkLst>
          <pc:docMk/>
          <pc:sldMk cId="599280283" sldId="263"/>
        </pc:sldMkLst>
        <pc:spChg chg="mod">
          <ac:chgData name="Scott Ruoti" userId="dec360f50be16e81" providerId="LiveId" clId="{089A0BE1-4B70-2C4B-A5FF-21807A7B3E87}" dt="2024-08-14T13:48:11.068" v="1"/>
          <ac:spMkLst>
            <pc:docMk/>
            <pc:sldMk cId="599280283" sldId="263"/>
            <ac:spMk id="2" creationId="{00000000-0000-0000-0000-000000000000}"/>
          </ac:spMkLst>
        </pc:spChg>
        <pc:spChg chg="add mod">
          <ac:chgData name="Scott Ruoti" userId="dec360f50be16e81" providerId="LiveId" clId="{089A0BE1-4B70-2C4B-A5FF-21807A7B3E87}" dt="2024-08-14T14:22:57.939" v="1587" actId="1035"/>
          <ac:spMkLst>
            <pc:docMk/>
            <pc:sldMk cId="599280283" sldId="263"/>
            <ac:spMk id="3" creationId="{20E8D94F-2D4E-4322-88A7-850808E748F9}"/>
          </ac:spMkLst>
        </pc:spChg>
        <pc:spChg chg="add mod">
          <ac:chgData name="Scott Ruoti" userId="dec360f50be16e81" providerId="LiveId" clId="{089A0BE1-4B70-2C4B-A5FF-21807A7B3E87}" dt="2024-08-14T14:23:52.179" v="1599" actId="1076"/>
          <ac:spMkLst>
            <pc:docMk/>
            <pc:sldMk cId="599280283" sldId="263"/>
            <ac:spMk id="4" creationId="{ED2268EC-D4C1-0DA7-2719-11424317AE1E}"/>
          </ac:spMkLst>
        </pc:spChg>
        <pc:spChg chg="add">
          <ac:chgData name="Scott Ruoti" userId="dec360f50be16e81" providerId="LiveId" clId="{089A0BE1-4B70-2C4B-A5FF-21807A7B3E87}" dt="2024-08-14T14:24:58.554" v="1600"/>
          <ac:spMkLst>
            <pc:docMk/>
            <pc:sldMk cId="599280283" sldId="263"/>
            <ac:spMk id="5" creationId="{62379417-70F0-167C-F73D-5EF27B0E048C}"/>
          </ac:spMkLst>
        </pc:spChg>
        <pc:spChg chg="add">
          <ac:chgData name="Scott Ruoti" userId="dec360f50be16e81" providerId="LiveId" clId="{089A0BE1-4B70-2C4B-A5FF-21807A7B3E87}" dt="2024-08-14T14:25:01.647" v="1601"/>
          <ac:spMkLst>
            <pc:docMk/>
            <pc:sldMk cId="599280283" sldId="263"/>
            <ac:spMk id="6" creationId="{206C5A30-55E6-7023-9732-640D958FF94F}"/>
          </ac:spMkLst>
        </pc:spChg>
        <pc:spChg chg="mod">
          <ac:chgData name="Scott Ruoti" userId="dec360f50be16e81" providerId="LiveId" clId="{089A0BE1-4B70-2C4B-A5FF-21807A7B3E87}" dt="2024-08-14T14:17:49.398" v="1058" actId="20577"/>
          <ac:spMkLst>
            <pc:docMk/>
            <pc:sldMk cId="599280283" sldId="263"/>
            <ac:spMk id="11" creationId="{00000000-0000-0000-0000-000000000000}"/>
          </ac:spMkLst>
        </pc:spChg>
        <pc:spChg chg="mod">
          <ac:chgData name="Scott Ruoti" userId="dec360f50be16e81" providerId="LiveId" clId="{089A0BE1-4B70-2C4B-A5FF-21807A7B3E87}" dt="2024-08-14T15:14:10.157" v="1874" actId="20577"/>
          <ac:spMkLst>
            <pc:docMk/>
            <pc:sldMk cId="599280283" sldId="263"/>
            <ac:spMk id="12" creationId="{00000000-0000-0000-0000-000000000000}"/>
          </ac:spMkLst>
        </pc:spChg>
        <pc:spChg chg="mod">
          <ac:chgData name="Scott Ruoti" userId="dec360f50be16e81" providerId="LiveId" clId="{089A0BE1-4B70-2C4B-A5FF-21807A7B3E87}" dt="2024-08-15T15:30:55.037" v="1878" actId="20577"/>
          <ac:spMkLst>
            <pc:docMk/>
            <pc:sldMk cId="599280283" sldId="263"/>
            <ac:spMk id="14" creationId="{00000000-0000-0000-0000-000000000000}"/>
          </ac:spMkLst>
        </pc:spChg>
        <pc:spChg chg="mod">
          <ac:chgData name="Scott Ruoti" userId="dec360f50be16e81" providerId="LiveId" clId="{089A0BE1-4B70-2C4B-A5FF-21807A7B3E87}" dt="2024-08-14T15:35:23.154" v="1876" actId="20577"/>
          <ac:spMkLst>
            <pc:docMk/>
            <pc:sldMk cId="599280283" sldId="263"/>
            <ac:spMk id="15" creationId="{00000000-0000-0000-0000-000000000000}"/>
          </ac:spMkLst>
        </pc:spChg>
        <pc:spChg chg="mod">
          <ac:chgData name="Scott Ruoti" userId="dec360f50be16e81" providerId="LiveId" clId="{089A0BE1-4B70-2C4B-A5FF-21807A7B3E87}" dt="2024-08-14T14:15:30.960" v="739"/>
          <ac:spMkLst>
            <pc:docMk/>
            <pc:sldMk cId="599280283" sldId="263"/>
            <ac:spMk id="22" creationId="{00000000-0000-0000-0000-000000000000}"/>
          </ac:spMkLst>
        </pc:spChg>
        <pc:spChg chg="del">
          <ac:chgData name="Scott Ruoti" userId="dec360f50be16e81" providerId="LiveId" clId="{089A0BE1-4B70-2C4B-A5FF-21807A7B3E87}" dt="2024-08-14T14:21:06.237" v="1440" actId="478"/>
          <ac:spMkLst>
            <pc:docMk/>
            <pc:sldMk cId="599280283" sldId="263"/>
            <ac:spMk id="25" creationId="{78F03EDB-E21C-3173-0CFC-B74129107665}"/>
          </ac:spMkLst>
        </pc:spChg>
        <pc:spChg chg="mod">
          <ac:chgData name="Scott Ruoti" userId="dec360f50be16e81" providerId="LiveId" clId="{089A0BE1-4B70-2C4B-A5FF-21807A7B3E87}" dt="2024-08-14T14:22:33.470" v="1534" actId="1076"/>
          <ac:spMkLst>
            <pc:docMk/>
            <pc:sldMk cId="599280283" sldId="263"/>
            <ac:spMk id="26" creationId="{11C9F98A-8674-EF0B-2876-654119CF020E}"/>
          </ac:spMkLst>
        </pc:spChg>
        <pc:spChg chg="del mod">
          <ac:chgData name="Scott Ruoti" userId="dec360f50be16e81" providerId="LiveId" clId="{089A0BE1-4B70-2C4B-A5FF-21807A7B3E87}" dt="2024-08-14T14:22:53.034" v="1583" actId="478"/>
          <ac:spMkLst>
            <pc:docMk/>
            <pc:sldMk cId="599280283" sldId="263"/>
            <ac:spMk id="27" creationId="{923A309C-53FB-7086-50B3-CF7B03611232}"/>
          </ac:spMkLst>
        </pc:spChg>
        <pc:spChg chg="mod">
          <ac:chgData name="Scott Ruoti" userId="dec360f50be16e81" providerId="LiveId" clId="{089A0BE1-4B70-2C4B-A5FF-21807A7B3E87}" dt="2024-08-14T14:29:50.561" v="1746" actId="20577"/>
          <ac:spMkLst>
            <pc:docMk/>
            <pc:sldMk cId="599280283" sldId="263"/>
            <ac:spMk id="28" creationId="{5CEB6F74-0CA2-FC3A-347B-DACFAEFEDB5D}"/>
          </ac:spMkLst>
        </pc:spChg>
        <pc:grpChg chg="add del">
          <ac:chgData name="Scott Ruoti" userId="dec360f50be16e81" providerId="LiveId" clId="{089A0BE1-4B70-2C4B-A5FF-21807A7B3E87}" dt="2024-08-14T14:25:36.690" v="1610" actId="21"/>
          <ac:grpSpMkLst>
            <pc:docMk/>
            <pc:sldMk cId="599280283" sldId="263"/>
            <ac:grpSpMk id="10" creationId="{DA911DAD-5197-08D2-79E5-E6FE38510AAB}"/>
          </ac:grpSpMkLst>
        </pc:grpChg>
        <pc:picChg chg="add mod">
          <ac:chgData name="Scott Ruoti" userId="dec360f50be16e81" providerId="LiveId" clId="{089A0BE1-4B70-2C4B-A5FF-21807A7B3E87}" dt="2024-08-14T14:25:31.044" v="1608" actId="1076"/>
          <ac:picMkLst>
            <pc:docMk/>
            <pc:sldMk cId="599280283" sldId="263"/>
            <ac:picMk id="7" creationId="{9F37B62A-0E17-D9B1-6A10-59C4E95386BB}"/>
          </ac:picMkLst>
        </pc:picChg>
        <pc:picChg chg="add mod">
          <ac:chgData name="Scott Ruoti" userId="dec360f50be16e81" providerId="LiveId" clId="{089A0BE1-4B70-2C4B-A5FF-21807A7B3E87}" dt="2024-08-14T14:25:31.044" v="1608" actId="1076"/>
          <ac:picMkLst>
            <pc:docMk/>
            <pc:sldMk cId="599280283" sldId="263"/>
            <ac:picMk id="9" creationId="{75521D41-7B32-9DD6-27B8-09904F3A1677}"/>
          </ac:picMkLst>
        </pc:picChg>
        <pc:picChg chg="add">
          <ac:chgData name="Scott Ruoti" userId="dec360f50be16e81" providerId="LiveId" clId="{089A0BE1-4B70-2C4B-A5FF-21807A7B3E87}" dt="2024-08-14T14:25:38.857" v="1611"/>
          <ac:picMkLst>
            <pc:docMk/>
            <pc:sldMk cId="599280283" sldId="263"/>
            <ac:picMk id="13" creationId="{8DF3B171-12A2-AC7F-ACB2-D20FD005E141}"/>
          </ac:picMkLst>
        </pc:picChg>
        <pc:picChg chg="add mod">
          <ac:chgData name="Scott Ruoti" userId="dec360f50be16e81" providerId="LiveId" clId="{089A0BE1-4B70-2C4B-A5FF-21807A7B3E87}" dt="2024-08-14T14:25:55.162" v="1614" actId="12788"/>
          <ac:picMkLst>
            <pc:docMk/>
            <pc:sldMk cId="599280283" sldId="263"/>
            <ac:picMk id="17" creationId="{21AEF2A8-3CD6-135B-B64F-982F81BD5EB7}"/>
          </ac:picMkLst>
        </pc:picChg>
        <pc:picChg chg="add del mod">
          <ac:chgData name="Scott Ruoti" userId="dec360f50be16e81" providerId="LiveId" clId="{089A0BE1-4B70-2C4B-A5FF-21807A7B3E87}" dt="2024-08-14T15:09:28.351" v="1791" actId="478"/>
          <ac:picMkLst>
            <pc:docMk/>
            <pc:sldMk cId="599280283" sldId="263"/>
            <ac:picMk id="18" creationId="{C28C9963-C3BB-1951-57F2-2A0229ECD776}"/>
          </ac:picMkLst>
        </pc:picChg>
        <pc:picChg chg="del">
          <ac:chgData name="Scott Ruoti" userId="dec360f50be16e81" providerId="LiveId" clId="{089A0BE1-4B70-2C4B-A5FF-21807A7B3E87}" dt="2024-08-14T14:21:09.976" v="1441" actId="478"/>
          <ac:picMkLst>
            <pc:docMk/>
            <pc:sldMk cId="599280283" sldId="263"/>
            <ac:picMk id="24" creationId="{1E5E1063-CCF4-87DB-4B13-7B719C0562A9}"/>
          </ac:picMkLst>
        </pc:picChg>
        <pc:picChg chg="add mod">
          <ac:chgData name="Scott Ruoti" userId="dec360f50be16e81" providerId="LiveId" clId="{089A0BE1-4B70-2C4B-A5FF-21807A7B3E87}" dt="2024-08-14T14:25:31.044" v="1608" actId="1076"/>
          <ac:picMkLst>
            <pc:docMk/>
            <pc:sldMk cId="599280283" sldId="263"/>
            <ac:picMk id="1030" creationId="{9360921E-9E17-9E32-FD38-CF175F859FD6}"/>
          </ac:picMkLst>
        </pc:picChg>
        <pc:picChg chg="add mod">
          <ac:chgData name="Scott Ruoti" userId="dec360f50be16e81" providerId="LiveId" clId="{089A0BE1-4B70-2C4B-A5FF-21807A7B3E87}" dt="2024-08-14T15:13:01.642" v="1860" actId="1076"/>
          <ac:picMkLst>
            <pc:docMk/>
            <pc:sldMk cId="599280283" sldId="263"/>
            <ac:picMk id="1032" creationId="{EE5AB1B9-7F9B-782F-53E4-27105181A673}"/>
          </ac:picMkLst>
        </pc:picChg>
        <pc:picChg chg="add mod">
          <ac:chgData name="Scott Ruoti" userId="dec360f50be16e81" providerId="LiveId" clId="{089A0BE1-4B70-2C4B-A5FF-21807A7B3E87}" dt="2024-08-14T15:13:04.275" v="1861" actId="1076"/>
          <ac:picMkLst>
            <pc:docMk/>
            <pc:sldMk cId="599280283" sldId="263"/>
            <ac:picMk id="1034" creationId="{7210C41A-58F7-BA1A-1A48-1BD31AE70800}"/>
          </ac:picMkLst>
        </pc:picChg>
        <pc:picChg chg="add mod">
          <ac:chgData name="Scott Ruoti" userId="dec360f50be16e81" providerId="LiveId" clId="{089A0BE1-4B70-2C4B-A5FF-21807A7B3E87}" dt="2024-08-14T15:13:00.023" v="1859" actId="1076"/>
          <ac:picMkLst>
            <pc:docMk/>
            <pc:sldMk cId="599280283" sldId="263"/>
            <ac:picMk id="1036" creationId="{F208F11F-57AC-2C6B-2A33-645EE0721D6E}"/>
          </ac:picMkLst>
        </pc:picChg>
        <pc:picChg chg="add mod">
          <ac:chgData name="Scott Ruoti" userId="dec360f50be16e81" providerId="LiveId" clId="{089A0BE1-4B70-2C4B-A5FF-21807A7B3E87}" dt="2024-08-14T15:13:05.962" v="1862" actId="1076"/>
          <ac:picMkLst>
            <pc:docMk/>
            <pc:sldMk cId="599280283" sldId="263"/>
            <ac:picMk id="1038" creationId="{361B9C25-F17B-1DBC-1A49-5158C78A40B4}"/>
          </ac:picMkLst>
        </pc:picChg>
        <pc:picChg chg="add mod">
          <ac:chgData name="Scott Ruoti" userId="dec360f50be16e81" providerId="LiveId" clId="{089A0BE1-4B70-2C4B-A5FF-21807A7B3E87}" dt="2024-08-14T15:12:51.138" v="1858" actId="1076"/>
          <ac:picMkLst>
            <pc:docMk/>
            <pc:sldMk cId="599280283" sldId="263"/>
            <ac:picMk id="1040" creationId="{95580593-0BAF-C849-33CB-949B5021743F}"/>
          </ac:picMkLst>
        </pc:picChg>
        <pc:picChg chg="add del mod">
          <ac:chgData name="Scott Ruoti" userId="dec360f50be16e81" providerId="LiveId" clId="{089A0BE1-4B70-2C4B-A5FF-21807A7B3E87}" dt="2024-08-14T15:10:42.179" v="1802" actId="478"/>
          <ac:picMkLst>
            <pc:docMk/>
            <pc:sldMk cId="599280283" sldId="263"/>
            <ac:picMk id="1042" creationId="{8E052E02-B390-AF47-4DB5-62EDF96E28B0}"/>
          </ac:picMkLst>
        </pc:picChg>
        <pc:picChg chg="add mod">
          <ac:chgData name="Scott Ruoti" userId="dec360f50be16e81" providerId="LiveId" clId="{089A0BE1-4B70-2C4B-A5FF-21807A7B3E87}" dt="2024-08-14T15:13:08.164" v="1863" actId="1076"/>
          <ac:picMkLst>
            <pc:docMk/>
            <pc:sldMk cId="599280283" sldId="263"/>
            <ac:picMk id="1044" creationId="{17FCFCFB-768F-1F06-893D-3A22D2848F3A}"/>
          </ac:picMkLst>
        </pc:picChg>
        <pc:picChg chg="add mod">
          <ac:chgData name="Scott Ruoti" userId="dec360f50be16e81" providerId="LiveId" clId="{089A0BE1-4B70-2C4B-A5FF-21807A7B3E87}" dt="2024-08-14T15:13:10.317" v="1864" actId="1076"/>
          <ac:picMkLst>
            <pc:docMk/>
            <pc:sldMk cId="599280283" sldId="263"/>
            <ac:picMk id="1046" creationId="{10D9BE57-C05D-FB45-A9DC-A60B1AE7D31D}"/>
          </ac:picMkLst>
        </pc:picChg>
        <pc:cxnChg chg="add mod">
          <ac:chgData name="Scott Ruoti" userId="dec360f50be16e81" providerId="LiveId" clId="{089A0BE1-4B70-2C4B-A5FF-21807A7B3E87}" dt="2024-08-14T15:13:42.186" v="1873" actId="1076"/>
          <ac:cxnSpMkLst>
            <pc:docMk/>
            <pc:sldMk cId="599280283" sldId="263"/>
            <ac:cxnSpMk id="20" creationId="{59EF723B-6769-0068-09AD-C73DACC4DFE0}"/>
          </ac:cxnSpMkLst>
        </pc:cxnChg>
        <pc:cxnChg chg="del">
          <ac:chgData name="Scott Ruoti" userId="dec360f50be16e81" providerId="LiveId" clId="{089A0BE1-4B70-2C4B-A5FF-21807A7B3E87}" dt="2024-08-14T14:21:09.976" v="1441" actId="478"/>
          <ac:cxnSpMkLst>
            <pc:docMk/>
            <pc:sldMk cId="599280283" sldId="263"/>
            <ac:cxnSpMk id="31" creationId="{8D6EF94D-EC02-68D8-39E7-25DA3E2D814A}"/>
          </ac:cxnSpMkLst>
        </pc:cxnChg>
        <pc:cxnChg chg="del mod">
          <ac:chgData name="Scott Ruoti" userId="dec360f50be16e81" providerId="LiveId" clId="{089A0BE1-4B70-2C4B-A5FF-21807A7B3E87}" dt="2024-08-14T14:23:26.501" v="1594" actId="478"/>
          <ac:cxnSpMkLst>
            <pc:docMk/>
            <pc:sldMk cId="599280283" sldId="263"/>
            <ac:cxnSpMk id="35" creationId="{C7E66CEA-C1E2-8FFB-9FAD-4D83C4A9A654}"/>
          </ac:cxnSpMkLst>
        </pc:cxnChg>
        <pc:cxnChg chg="del mod">
          <ac:chgData name="Scott Ruoti" userId="dec360f50be16e81" providerId="LiveId" clId="{089A0BE1-4B70-2C4B-A5FF-21807A7B3E87}" dt="2024-08-14T14:21:46.437" v="1492" actId="478"/>
          <ac:cxnSpMkLst>
            <pc:docMk/>
            <pc:sldMk cId="599280283" sldId="263"/>
            <ac:cxnSpMk id="39" creationId="{D55F0436-5FC5-61FD-628D-CA3F569DD222}"/>
          </ac:cxnSpMkLst>
        </pc:cxnChg>
        <pc:cxnChg chg="del mod">
          <ac:chgData name="Scott Ruoti" userId="dec360f50be16e81" providerId="LiveId" clId="{089A0BE1-4B70-2C4B-A5FF-21807A7B3E87}" dt="2024-08-14T14:21:06.237" v="1440" actId="478"/>
          <ac:cxnSpMkLst>
            <pc:docMk/>
            <pc:sldMk cId="599280283" sldId="263"/>
            <ac:cxnSpMk id="47" creationId="{E09F3FD0-E149-1333-BB51-77A331A8773F}"/>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175063-9993-4DEC-A066-72797459C389}" type="datetimeFigureOut">
              <a:rPr lang="en-US" smtClean="0"/>
              <a:t>8/15/24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3A1022-717D-459B-AEC5-1E47678CE4CD}" type="slidenum">
              <a:rPr lang="en-US" smtClean="0"/>
              <a:t>‹#›</a:t>
            </a:fld>
            <a:endParaRPr lang="en-US"/>
          </a:p>
        </p:txBody>
      </p:sp>
    </p:spTree>
    <p:extLst>
      <p:ext uri="{BB962C8B-B14F-4D97-AF65-F5344CB8AC3E}">
        <p14:creationId xmlns:p14="http://schemas.microsoft.com/office/powerpoint/2010/main" val="655158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SaTC is a multi-disciplinary program, and PI Meeting</a:t>
            </a:r>
            <a:r>
              <a:rPr lang="en-US" baseline="0" dirty="0"/>
              <a:t> attendees include academics, industry professionals, government representatives, and others with wide-ranging expertise. Building continuing support for the SaTC program and growing the security and privacy research community requires that we convey the essence and broader impacts of SaTC-funded research to diverse stakeholders in a clear, concise, and visual way, quantifying impacts where possible.  The summary slide  should be understandable by the broader security and privacy research community, including those researchers that don’t work in your specific research domain.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Use this template as a guide to ensure your slide addresses the topics identified. This slide may be used to introduce your project and/or promote the SaTC program both within and outside NSF.      </a:t>
            </a:r>
            <a:endParaRPr lang="en-US" dirty="0"/>
          </a:p>
          <a:p>
            <a:endParaRPr lang="en-US" dirty="0"/>
          </a:p>
          <a:p>
            <a:r>
              <a:rPr lang="en-US" b="1" dirty="0"/>
              <a:t>Images (all CC license)</a:t>
            </a:r>
          </a:p>
          <a:p>
            <a:r>
              <a:rPr lang="en-US" dirty="0"/>
              <a:t>Key: https://</a:t>
            </a:r>
            <a:r>
              <a:rPr lang="en-US" dirty="0" err="1"/>
              <a:t>commons.wikimedia.org</a:t>
            </a:r>
            <a:r>
              <a:rPr lang="en-US" dirty="0"/>
              <a:t>/wiki/</a:t>
            </a:r>
            <a:r>
              <a:rPr lang="en-US" dirty="0" err="1"/>
              <a:t>File:Crypto_key.svg</a:t>
            </a:r>
            <a:endParaRPr lang="en-US" dirty="0"/>
          </a:p>
          <a:p>
            <a:r>
              <a:rPr lang="en-US" dirty="0"/>
              <a:t>Debian: https://</a:t>
            </a:r>
            <a:r>
              <a:rPr lang="en-US" dirty="0" err="1"/>
              <a:t>commons.wikimedia.org</a:t>
            </a:r>
            <a:r>
              <a:rPr lang="en-US" dirty="0"/>
              <a:t>/wiki/File:Openlogo-debianV2.svg</a:t>
            </a:r>
          </a:p>
          <a:p>
            <a:r>
              <a:rPr lang="en-US" dirty="0"/>
              <a:t>GitHub: https://</a:t>
            </a:r>
            <a:r>
              <a:rPr lang="en-US" dirty="0" err="1"/>
              <a:t>commons.wikimedia.org</a:t>
            </a:r>
            <a:r>
              <a:rPr lang="en-US" dirty="0"/>
              <a:t>/wiki/</a:t>
            </a:r>
            <a:r>
              <a:rPr lang="en-US" dirty="0" err="1"/>
              <a:t>File:GitHub_Invertocat_Logo.svg</a:t>
            </a:r>
            <a:endParaRPr lang="en-US" dirty="0"/>
          </a:p>
          <a:p>
            <a:r>
              <a:rPr lang="en-US" dirty="0"/>
              <a:t>SSH: https://</a:t>
            </a:r>
            <a:r>
              <a:rPr lang="en-US" dirty="0" err="1"/>
              <a:t>commons.wikimedia.org</a:t>
            </a:r>
            <a:r>
              <a:rPr lang="en-US" dirty="0"/>
              <a:t>/wiki/</a:t>
            </a:r>
            <a:r>
              <a:rPr lang="en-US" dirty="0" err="1"/>
              <a:t>File:Unofficial_SSH_Logo.svg</a:t>
            </a:r>
            <a:endParaRPr lang="en-US" dirty="0"/>
          </a:p>
          <a:p>
            <a:endParaRPr lang="en-US" dirty="0"/>
          </a:p>
          <a:p>
            <a:r>
              <a:rPr lang="en-US" dirty="0"/>
              <a:t>Brave: https://</a:t>
            </a:r>
            <a:r>
              <a:rPr lang="en-US" dirty="0" err="1"/>
              <a:t>commons.wikimedia.org</a:t>
            </a:r>
            <a:r>
              <a:rPr lang="en-US" dirty="0"/>
              <a:t>/wiki/</a:t>
            </a:r>
            <a:r>
              <a:rPr lang="en-US" dirty="0" err="1"/>
              <a:t>File:Brave-logo.svg</a:t>
            </a:r>
            <a:endParaRPr lang="en-US" dirty="0"/>
          </a:p>
          <a:p>
            <a:r>
              <a:rPr lang="en-US" dirty="0"/>
              <a:t>TLS client auth: https://</a:t>
            </a:r>
            <a:r>
              <a:rPr lang="en-US" dirty="0" err="1"/>
              <a:t>commons.wikimedia.org</a:t>
            </a:r>
            <a:r>
              <a:rPr lang="en-US" dirty="0"/>
              <a:t>/wiki/</a:t>
            </a:r>
            <a:r>
              <a:rPr lang="en-US" dirty="0" err="1"/>
              <a:t>File:The_TLS.png</a:t>
            </a:r>
            <a:endParaRPr lang="en-US" dirty="0"/>
          </a:p>
          <a:p>
            <a:r>
              <a:rPr lang="en-US" dirty="0"/>
              <a:t>Decentralized identity: https://</a:t>
            </a:r>
            <a:r>
              <a:rPr lang="en-US" dirty="0" err="1"/>
              <a:t>commons.wikimedia.org</a:t>
            </a:r>
            <a:r>
              <a:rPr lang="en-US" dirty="0"/>
              <a:t>/wiki/</a:t>
            </a:r>
            <a:r>
              <a:rPr lang="en-US" dirty="0" err="1"/>
              <a:t>File:Decentralized_Identity_icon.svg</a:t>
            </a:r>
            <a:endParaRPr lang="en-US" dirty="0"/>
          </a:p>
          <a:p>
            <a:r>
              <a:rPr lang="en-US" dirty="0"/>
              <a:t>YubiKey: https://</a:t>
            </a:r>
            <a:r>
              <a:rPr lang="en-US" dirty="0" err="1"/>
              <a:t>commons.wikimedia.org</a:t>
            </a:r>
            <a:r>
              <a:rPr lang="en-US" dirty="0"/>
              <a:t>/wiki/File:YubiKey_5_NFC.png</a:t>
            </a:r>
          </a:p>
        </p:txBody>
      </p:sp>
      <p:sp>
        <p:nvSpPr>
          <p:cNvPr id="4" name="Slide Number Placeholder 3"/>
          <p:cNvSpPr>
            <a:spLocks noGrp="1"/>
          </p:cNvSpPr>
          <p:nvPr>
            <p:ph type="sldNum" sz="quarter" idx="10"/>
          </p:nvPr>
        </p:nvSpPr>
        <p:spPr/>
        <p:txBody>
          <a:bodyPr/>
          <a:lstStyle/>
          <a:p>
            <a:fld id="{DD3A1022-717D-459B-AEC5-1E47678CE4CD}" type="slidenum">
              <a:rPr lang="en-US" smtClean="0"/>
              <a:t>1</a:t>
            </a:fld>
            <a:endParaRPr lang="en-US"/>
          </a:p>
        </p:txBody>
      </p:sp>
    </p:spTree>
    <p:extLst>
      <p:ext uri="{BB962C8B-B14F-4D97-AF65-F5344CB8AC3E}">
        <p14:creationId xmlns:p14="http://schemas.microsoft.com/office/powerpoint/2010/main" val="915685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D1515FE-86DA-46E8-97A8-F979ED4F2AC8}" type="datetimeFigureOut">
              <a:rPr lang="en-US" smtClean="0"/>
              <a:t>8/15/24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2168139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90800" y="152400"/>
            <a:ext cx="5944772" cy="609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515FE-86DA-46E8-97A8-F979ED4F2AC8}" type="datetimeFigureOut">
              <a:rPr lang="en-US" smtClean="0"/>
              <a:t>8/15/24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1083100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515FE-86DA-46E8-97A8-F979ED4F2AC8}" type="datetimeFigureOut">
              <a:rPr lang="en-US" smtClean="0"/>
              <a:t>8/15/24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1407477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0800" y="152400"/>
            <a:ext cx="5944772" cy="6096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1515FE-86DA-46E8-97A8-F979ED4F2AC8}" type="datetimeFigureOut">
              <a:rPr lang="en-US" smtClean="0"/>
              <a:t>8/15/24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266809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1515FE-86DA-46E8-97A8-F979ED4F2AC8}" type="datetimeFigureOut">
              <a:rPr lang="en-US" smtClean="0"/>
              <a:t>8/15/24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4099439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90800" y="152400"/>
            <a:ext cx="5944772" cy="609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515FE-86DA-46E8-97A8-F979ED4F2AC8}" type="datetimeFigureOut">
              <a:rPr lang="en-US" smtClean="0"/>
              <a:t>8/15/24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341462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90800" y="152400"/>
            <a:ext cx="5944772" cy="6096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1515FE-86DA-46E8-97A8-F979ED4F2AC8}" type="datetimeFigureOut">
              <a:rPr lang="en-US" smtClean="0"/>
              <a:t>8/15/24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2196687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90800" y="152400"/>
            <a:ext cx="5944772" cy="6096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p:txBody>
          <a:bodyPr/>
          <a:lstStyle/>
          <a:p>
            <a:fld id="{5D1515FE-86DA-46E8-97A8-F979ED4F2AC8}" type="datetimeFigureOut">
              <a:rPr lang="en-US" smtClean="0"/>
              <a:t>8/15/24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1608078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1515FE-86DA-46E8-97A8-F979ED4F2AC8}" type="datetimeFigureOut">
              <a:rPr lang="en-US" smtClean="0"/>
              <a:t>8/15/24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376355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1515FE-86DA-46E8-97A8-F979ED4F2AC8}" type="datetimeFigureOut">
              <a:rPr lang="en-US" smtClean="0"/>
              <a:t>8/15/24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318368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1515FE-86DA-46E8-97A8-F979ED4F2AC8}" type="datetimeFigureOut">
              <a:rPr lang="en-US" smtClean="0"/>
              <a:t>8/15/24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CD605-7E30-478A-B494-E42CC6F5E88E}" type="slidenum">
              <a:rPr lang="en-US" smtClean="0"/>
              <a:t>‹#›</a:t>
            </a:fld>
            <a:endParaRPr lang="en-US"/>
          </a:p>
        </p:txBody>
      </p:sp>
    </p:spTree>
    <p:extLst>
      <p:ext uri="{BB962C8B-B14F-4D97-AF65-F5344CB8AC3E}">
        <p14:creationId xmlns:p14="http://schemas.microsoft.com/office/powerpoint/2010/main" val="3402786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9474" y="12954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1515FE-86DA-46E8-97A8-F979ED4F2AC8}" type="datetimeFigureOut">
              <a:rPr lang="en-US" smtClean="0"/>
              <a:t>8/15/24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CD605-7E30-478A-B494-E42CC6F5E88E}" type="slidenum">
              <a:rPr lang="en-US" smtClean="0"/>
              <a:t>‹#›</a:t>
            </a:fld>
            <a:endParaRPr lang="en-US"/>
          </a:p>
        </p:txBody>
      </p:sp>
      <p:sp>
        <p:nvSpPr>
          <p:cNvPr id="8" name="TextBox 7"/>
          <p:cNvSpPr txBox="1"/>
          <p:nvPr userDrawn="1"/>
        </p:nvSpPr>
        <p:spPr>
          <a:xfrm>
            <a:off x="2133600" y="3962400"/>
            <a:ext cx="6248400" cy="523220"/>
          </a:xfrm>
          <a:prstGeom prst="rect">
            <a:avLst/>
          </a:prstGeom>
          <a:noFill/>
          <a:effectLst>
            <a:glow rad="63500">
              <a:schemeClr val="accent3">
                <a:satMod val="175000"/>
                <a:alpha val="40000"/>
              </a:schemeClr>
            </a:glow>
          </a:effectLst>
        </p:spPr>
        <p:txBody>
          <a:bodyPr wrap="square" rtlCol="0">
            <a:spAutoFit/>
          </a:bodyPr>
          <a:lstStyle/>
          <a:p>
            <a:pPr algn="ctr"/>
            <a:r>
              <a:rPr lang="en-US" sz="1600" b="1" dirty="0">
                <a:solidFill>
                  <a:schemeClr val="bg1"/>
                </a:solidFill>
              </a:rPr>
              <a:t>Sixth Annual Cyber-Physical Systems Principal Investigators’ Meeting</a:t>
            </a:r>
            <a:br>
              <a:rPr lang="en-US" sz="1600" b="1" dirty="0">
                <a:solidFill>
                  <a:schemeClr val="bg1"/>
                </a:solidFill>
              </a:rPr>
            </a:br>
            <a:r>
              <a:rPr lang="en-US" sz="1200" b="1" dirty="0">
                <a:solidFill>
                  <a:schemeClr val="bg1"/>
                </a:solidFill>
              </a:rPr>
              <a:t>Arlington, VA – November 16-17, 2015</a:t>
            </a:r>
          </a:p>
        </p:txBody>
      </p:sp>
    </p:spTree>
    <p:extLst>
      <p:ext uri="{BB962C8B-B14F-4D97-AF65-F5344CB8AC3E}">
        <p14:creationId xmlns:p14="http://schemas.microsoft.com/office/powerpoint/2010/main" val="4200027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lang="en-US" sz="1600" b="1" kern="1200" baseline="0" dirty="0" smtClean="0">
          <a:solidFill>
            <a:schemeClr val="bg1"/>
          </a:solidFill>
          <a:effectLst>
            <a:outerShdw blurRad="53975" dist="114300" dir="2700000" algn="tl">
              <a:srgbClr val="000000">
                <a:alpha val="43000"/>
              </a:srgbClr>
            </a:outerShdw>
          </a:effectLst>
          <a:latin typeface="Calibri" panose="020F0502020204030204" pitchFamily="34" charset="0"/>
          <a:ea typeface="+mj-ea"/>
          <a:cs typeface="+mj-cs"/>
          <a:sym typeface="Wingdings 2"/>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logo for a university&#10;&#10;Description automatically generated">
            <a:extLst>
              <a:ext uri="{FF2B5EF4-FFF2-40B4-BE49-F238E27FC236}">
                <a16:creationId xmlns:a16="http://schemas.microsoft.com/office/drawing/2014/main" id="{67E457B9-6CC4-1664-BD67-A8555D8505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400" y="0"/>
            <a:ext cx="1371600" cy="1087331"/>
          </a:xfrm>
          <a:prstGeom prst="rect">
            <a:avLst/>
          </a:prstGeom>
        </p:spPr>
      </p:pic>
      <p:sp>
        <p:nvSpPr>
          <p:cNvPr id="11" name="Content Placeholder 2"/>
          <p:cNvSpPr txBox="1">
            <a:spLocks/>
          </p:cNvSpPr>
          <p:nvPr/>
        </p:nvSpPr>
        <p:spPr>
          <a:xfrm>
            <a:off x="6400800" y="1371600"/>
            <a:ext cx="2743200" cy="2514600"/>
          </a:xfrm>
          <a:prstGeom prst="rect">
            <a:avLst/>
          </a:prstGeom>
        </p:spPr>
        <p:txBody>
          <a:bodyPr vert="horz" lIns="0" tIns="0" rIns="228600" bIns="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600" b="1" u="sng" dirty="0"/>
              <a:t>Scientific Impact: </a:t>
            </a:r>
          </a:p>
          <a:p>
            <a:pPr marL="119063" indent="-119063">
              <a:spcBef>
                <a:spcPts val="0"/>
              </a:spcBef>
            </a:pPr>
            <a:r>
              <a:rPr lang="en-US" sz="1400" dirty="0"/>
              <a:t>Identification of practices, strategies, and software designs that have supported continual and long-term key management</a:t>
            </a:r>
          </a:p>
          <a:p>
            <a:pPr marL="119063" indent="-119063">
              <a:spcBef>
                <a:spcPts val="0"/>
              </a:spcBef>
            </a:pPr>
            <a:r>
              <a:rPr lang="en-US" sz="1400" dirty="0"/>
              <a:t>Description of the technical blockers that cause even technical users to struggle with key management for advanced cryptographic systems</a:t>
            </a:r>
          </a:p>
        </p:txBody>
      </p:sp>
      <p:sp>
        <p:nvSpPr>
          <p:cNvPr id="12" name="Content Placeholder 2"/>
          <p:cNvSpPr txBox="1">
            <a:spLocks/>
          </p:cNvSpPr>
          <p:nvPr/>
        </p:nvSpPr>
        <p:spPr>
          <a:xfrm>
            <a:off x="0" y="3886200"/>
            <a:ext cx="2743200" cy="2743200"/>
          </a:xfrm>
          <a:prstGeom prst="rect">
            <a:avLst/>
          </a:prstGeom>
        </p:spPr>
        <p:txBody>
          <a:bodyPr vert="horz" lIns="228600" tIns="228600" rIns="0" bIns="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600" b="1" u="sng" dirty="0"/>
              <a:t>Approaches &amp; Solution: </a:t>
            </a:r>
          </a:p>
          <a:p>
            <a:pPr marL="119063" indent="-119063">
              <a:spcBef>
                <a:spcPts val="0"/>
              </a:spcBef>
            </a:pPr>
            <a:r>
              <a:rPr lang="en-US" sz="1400" dirty="0"/>
              <a:t>Interview members of communities that use</a:t>
            </a:r>
            <a:br>
              <a:rPr lang="en-US" sz="1400" dirty="0"/>
            </a:br>
            <a:r>
              <a:rPr lang="en-US" sz="1400" dirty="0"/>
              <a:t>key management</a:t>
            </a:r>
          </a:p>
          <a:p>
            <a:pPr marL="119063" indent="-119063">
              <a:spcBef>
                <a:spcPts val="0"/>
              </a:spcBef>
            </a:pPr>
            <a:r>
              <a:rPr lang="en-US" sz="1400" dirty="0"/>
              <a:t>Gather and evaluate technical artifacts from these communities regarding their</a:t>
            </a:r>
            <a:br>
              <a:rPr lang="en-US" sz="1400" dirty="0"/>
            </a:br>
            <a:r>
              <a:rPr lang="en-US" sz="1400" dirty="0"/>
              <a:t>key management practices</a:t>
            </a:r>
          </a:p>
          <a:p>
            <a:pPr marL="119063" indent="-119063">
              <a:spcBef>
                <a:spcPts val="0"/>
              </a:spcBef>
            </a:pPr>
            <a:r>
              <a:rPr lang="en-US" sz="1400" dirty="0"/>
              <a:t>Study how users interact with advanced cryptographic systems and the need to manage keys</a:t>
            </a:r>
          </a:p>
        </p:txBody>
      </p:sp>
      <p:sp>
        <p:nvSpPr>
          <p:cNvPr id="14" name="Content Placeholder 2"/>
          <p:cNvSpPr txBox="1">
            <a:spLocks/>
          </p:cNvSpPr>
          <p:nvPr/>
        </p:nvSpPr>
        <p:spPr>
          <a:xfrm>
            <a:off x="0" y="1371600"/>
            <a:ext cx="2743200" cy="2514600"/>
          </a:xfrm>
          <a:prstGeom prst="rect">
            <a:avLst/>
          </a:prstGeom>
        </p:spPr>
        <p:txBody>
          <a:bodyPr vert="horz" lIns="228600" tIns="0" rIns="0" bIns="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600" b="1" u="sng" dirty="0"/>
              <a:t>Objective &amp; Challenge: </a:t>
            </a:r>
          </a:p>
          <a:p>
            <a:pPr marL="119063" indent="-119063">
              <a:spcBef>
                <a:spcPts val="0"/>
              </a:spcBef>
            </a:pPr>
            <a:r>
              <a:rPr lang="en-US" sz="1400" dirty="0"/>
              <a:t>Usable key management has remained an unsolved problem for </a:t>
            </a:r>
            <a:r>
              <a:rPr lang="en-US" sz="1400"/>
              <a:t>over 20 </a:t>
            </a:r>
            <a:r>
              <a:rPr lang="en-US" sz="1400" dirty="0"/>
              <a:t>years</a:t>
            </a:r>
          </a:p>
          <a:p>
            <a:pPr marL="119063" indent="-119063">
              <a:spcBef>
                <a:spcPts val="0"/>
              </a:spcBef>
            </a:pPr>
            <a:r>
              <a:rPr lang="en-US" sz="1400" dirty="0"/>
              <a:t>I want to identify what practices and software designs that have supported usable key management in the few communities where key management is common</a:t>
            </a:r>
          </a:p>
        </p:txBody>
      </p:sp>
      <p:sp>
        <p:nvSpPr>
          <p:cNvPr id="15" name="Content Placeholder 2"/>
          <p:cNvSpPr txBox="1">
            <a:spLocks/>
          </p:cNvSpPr>
          <p:nvPr/>
        </p:nvSpPr>
        <p:spPr>
          <a:xfrm>
            <a:off x="6400800" y="3886200"/>
            <a:ext cx="2743200" cy="2743200"/>
          </a:xfrm>
          <a:prstGeom prst="rect">
            <a:avLst/>
          </a:prstGeom>
        </p:spPr>
        <p:txBody>
          <a:bodyPr vert="horz" lIns="0" tIns="228600" rIns="228600" bIns="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600" b="1" u="sng" dirty="0"/>
              <a:t>Broader Impact and</a:t>
            </a:r>
            <a:br>
              <a:rPr lang="en-US" sz="1600" b="1" u="sng" dirty="0"/>
            </a:br>
            <a:r>
              <a:rPr lang="en-US" sz="1600" b="1" u="sng" dirty="0"/>
              <a:t>Broader Participation: </a:t>
            </a:r>
          </a:p>
          <a:p>
            <a:pPr marL="119063" indent="-119063">
              <a:spcBef>
                <a:spcPts val="0"/>
              </a:spcBef>
            </a:pPr>
            <a:r>
              <a:rPr lang="en-US" sz="1400" dirty="0"/>
              <a:t>Improved key management will support the proliferation of advanced cryptographic systems that could revolutionize users' privacy and security</a:t>
            </a:r>
          </a:p>
          <a:p>
            <a:pPr marL="119063" indent="-119063">
              <a:spcBef>
                <a:spcPts val="0"/>
              </a:spcBef>
            </a:pPr>
            <a:r>
              <a:rPr lang="en-US" sz="1400" dirty="0"/>
              <a:t>Creation of  course material for applied cryptography that help developers understand how to best implement key management</a:t>
            </a:r>
          </a:p>
        </p:txBody>
      </p:sp>
      <p:cxnSp>
        <p:nvCxnSpPr>
          <p:cNvPr id="19" name="Straight Connector 18"/>
          <p:cNvCxnSpPr>
            <a:cxnSpLocks/>
          </p:cNvCxnSpPr>
          <p:nvPr/>
        </p:nvCxnSpPr>
        <p:spPr>
          <a:xfrm>
            <a:off x="114300" y="3886200"/>
            <a:ext cx="25146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2857500" y="1371600"/>
            <a:ext cx="3429000" cy="4434840"/>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ontent Placeholder 2"/>
          <p:cNvSpPr txBox="1">
            <a:spLocks/>
          </p:cNvSpPr>
          <p:nvPr/>
        </p:nvSpPr>
        <p:spPr>
          <a:xfrm>
            <a:off x="3394782" y="6035040"/>
            <a:ext cx="2354436" cy="58483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100" dirty="0"/>
              <a:t>Award: 2238001</a:t>
            </a:r>
          </a:p>
          <a:p>
            <a:pPr marL="0" indent="0">
              <a:buNone/>
            </a:pPr>
            <a:r>
              <a:rPr lang="en-US" sz="1100" dirty="0"/>
              <a:t>Scott Ruoti (</a:t>
            </a:r>
            <a:r>
              <a:rPr lang="en-US" sz="1100" dirty="0" err="1"/>
              <a:t>ruoti@utk.edu</a:t>
            </a:r>
            <a:r>
              <a:rPr lang="en-US" sz="1100" dirty="0"/>
              <a:t>)</a:t>
            </a:r>
          </a:p>
          <a:p>
            <a:pPr marL="0" indent="0">
              <a:buNone/>
            </a:pPr>
            <a:r>
              <a:rPr lang="en-US" sz="1100" dirty="0"/>
              <a:t>University of Tennessee, Knoxville</a:t>
            </a:r>
          </a:p>
        </p:txBody>
      </p:sp>
      <p:sp>
        <p:nvSpPr>
          <p:cNvPr id="2" name="Rectangle 1"/>
          <p:cNvSpPr/>
          <p:nvPr/>
        </p:nvSpPr>
        <p:spPr>
          <a:xfrm>
            <a:off x="1371600" y="-82"/>
            <a:ext cx="6400800" cy="1200329"/>
          </a:xfrm>
          <a:prstGeom prst="rect">
            <a:avLst/>
          </a:prstGeom>
        </p:spPr>
        <p:txBody>
          <a:bodyPr wrap="square">
            <a:spAutoFit/>
          </a:bodyPr>
          <a:lstStyle/>
          <a:p>
            <a:pPr algn="ctr"/>
            <a:r>
              <a:rPr lang="en-US" sz="2400" b="1" dirty="0"/>
              <a:t>CAREER: Identifying, quantifying, and explaining design principles and user practices that enable effective long-term key management</a:t>
            </a:r>
          </a:p>
        </p:txBody>
      </p:sp>
      <p:cxnSp>
        <p:nvCxnSpPr>
          <p:cNvPr id="23" name="Straight Connector 22">
            <a:extLst>
              <a:ext uri="{FF2B5EF4-FFF2-40B4-BE49-F238E27FC236}">
                <a16:creationId xmlns:a16="http://schemas.microsoft.com/office/drawing/2014/main" id="{54986123-67E4-E02B-3748-14B5DD253107}"/>
              </a:ext>
            </a:extLst>
          </p:cNvPr>
          <p:cNvCxnSpPr>
            <a:cxnSpLocks/>
          </p:cNvCxnSpPr>
          <p:nvPr/>
        </p:nvCxnSpPr>
        <p:spPr>
          <a:xfrm>
            <a:off x="6515100" y="3886200"/>
            <a:ext cx="251460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Rounded Rectangle 25">
            <a:extLst>
              <a:ext uri="{FF2B5EF4-FFF2-40B4-BE49-F238E27FC236}">
                <a16:creationId xmlns:a16="http://schemas.microsoft.com/office/drawing/2014/main" id="{11C9F98A-8674-EF0B-2876-654119CF020E}"/>
              </a:ext>
            </a:extLst>
          </p:cNvPr>
          <p:cNvSpPr/>
          <p:nvPr/>
        </p:nvSpPr>
        <p:spPr>
          <a:xfrm>
            <a:off x="3123013" y="2468880"/>
            <a:ext cx="1371600" cy="685800"/>
          </a:xfrm>
          <a:prstGeom prst="roundRect">
            <a:avLst/>
          </a:prstGeom>
          <a:solidFill>
            <a:srgbClr val="F697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Investigate Successful Communities</a:t>
            </a:r>
          </a:p>
        </p:txBody>
      </p:sp>
      <p:sp>
        <p:nvSpPr>
          <p:cNvPr id="28" name="Rounded Rectangle 27">
            <a:extLst>
              <a:ext uri="{FF2B5EF4-FFF2-40B4-BE49-F238E27FC236}">
                <a16:creationId xmlns:a16="http://schemas.microsoft.com/office/drawing/2014/main" id="{5CEB6F74-0CA2-FC3A-347B-DACFAEFEDB5D}"/>
              </a:ext>
            </a:extLst>
          </p:cNvPr>
          <p:cNvSpPr/>
          <p:nvPr/>
        </p:nvSpPr>
        <p:spPr>
          <a:xfrm>
            <a:off x="4630461" y="2468880"/>
            <a:ext cx="1371600" cy="685800"/>
          </a:xfrm>
          <a:prstGeom prst="roundRect">
            <a:avLst/>
          </a:prstGeom>
          <a:solidFill>
            <a:srgbClr val="F697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User Study of Cryptographic Systems</a:t>
            </a:r>
          </a:p>
        </p:txBody>
      </p:sp>
      <p:sp>
        <p:nvSpPr>
          <p:cNvPr id="3" name="Rounded Rectangle 2">
            <a:extLst>
              <a:ext uri="{FF2B5EF4-FFF2-40B4-BE49-F238E27FC236}">
                <a16:creationId xmlns:a16="http://schemas.microsoft.com/office/drawing/2014/main" id="{20E8D94F-2D4E-4322-88A7-850808E748F9}"/>
              </a:ext>
            </a:extLst>
          </p:cNvPr>
          <p:cNvSpPr/>
          <p:nvPr/>
        </p:nvSpPr>
        <p:spPr>
          <a:xfrm>
            <a:off x="3886200" y="4953000"/>
            <a:ext cx="1371600" cy="685800"/>
          </a:xfrm>
          <a:prstGeom prst="roundRect">
            <a:avLst/>
          </a:prstGeom>
          <a:solidFill>
            <a:srgbClr val="F697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Generalizable Design Principles</a:t>
            </a:r>
          </a:p>
        </p:txBody>
      </p:sp>
      <p:sp>
        <p:nvSpPr>
          <p:cNvPr id="4" name="Right Brace 3">
            <a:extLst>
              <a:ext uri="{FF2B5EF4-FFF2-40B4-BE49-F238E27FC236}">
                <a16:creationId xmlns:a16="http://schemas.microsoft.com/office/drawing/2014/main" id="{ED2268EC-D4C1-0DA7-2719-11424317AE1E}"/>
              </a:ext>
            </a:extLst>
          </p:cNvPr>
          <p:cNvSpPr/>
          <p:nvPr/>
        </p:nvSpPr>
        <p:spPr>
          <a:xfrm rot="5400000">
            <a:off x="4333937" y="3199200"/>
            <a:ext cx="457200" cy="2879048"/>
          </a:xfrm>
          <a:prstGeom prst="rightBrace">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pic>
        <p:nvPicPr>
          <p:cNvPr id="17" name="Picture 16">
            <a:extLst>
              <a:ext uri="{FF2B5EF4-FFF2-40B4-BE49-F238E27FC236}">
                <a16:creationId xmlns:a16="http://schemas.microsoft.com/office/drawing/2014/main" id="{21AEF2A8-3CD6-135B-B64F-982F81BD5EB7}"/>
              </a:ext>
            </a:extLst>
          </p:cNvPr>
          <p:cNvPicPr>
            <a:picLocks noChangeAspect="1"/>
          </p:cNvPicPr>
          <p:nvPr/>
        </p:nvPicPr>
        <p:blipFill>
          <a:blip r:embed="rId4"/>
          <a:stretch>
            <a:fillRect/>
          </a:stretch>
        </p:blipFill>
        <p:spPr>
          <a:xfrm>
            <a:off x="3797300" y="1557704"/>
            <a:ext cx="1549400" cy="825500"/>
          </a:xfrm>
          <a:prstGeom prst="rect">
            <a:avLst/>
          </a:prstGeom>
        </p:spPr>
      </p:pic>
      <p:pic>
        <p:nvPicPr>
          <p:cNvPr id="1032" name="Picture 8">
            <a:extLst>
              <a:ext uri="{FF2B5EF4-FFF2-40B4-BE49-F238E27FC236}">
                <a16:creationId xmlns:a16="http://schemas.microsoft.com/office/drawing/2014/main" id="{EE5AB1B9-7F9B-782F-53E4-27105181A67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0550" y="3342723"/>
            <a:ext cx="557784" cy="69142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7210C41A-58F7-BA1A-1A48-1BD31AE7080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40884" y="3187753"/>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F208F11F-57AC-2C6B-2A33-645EE0721D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34190" y="3923408"/>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361B9C25-F17B-1DBC-1A49-5158C78A40B4}"/>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r="73522"/>
          <a:stretch/>
        </p:blipFill>
        <p:spPr bwMode="auto">
          <a:xfrm>
            <a:off x="4661003" y="3286677"/>
            <a:ext cx="584722"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95580593-0BAF-C849-33CB-949B5021743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82480" y="3961245"/>
            <a:ext cx="685800" cy="47839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17FCFCFB-768F-1F06-893D-3A22D2848F3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60025" y="3198781"/>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10D9BE57-C05D-FB45-A9DC-A60B1AE7D31D}"/>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28750" t="37442" r="28750" b="37041"/>
          <a:stretch/>
        </p:blipFill>
        <p:spPr bwMode="auto">
          <a:xfrm>
            <a:off x="4682613" y="4241941"/>
            <a:ext cx="685800" cy="27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9280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1227</TotalTime>
  <Words>510</Words>
  <Application>Microsoft Macintosh PowerPoint</Application>
  <PresentationFormat>On-screen Show (4:3)</PresentationFormat>
  <Paragraphs>35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Tho H.</dc:creator>
  <cp:lastModifiedBy>Ruoti, Scott Isaac</cp:lastModifiedBy>
  <cp:revision>70</cp:revision>
  <cp:lastPrinted>2015-10-08T19:53:32Z</cp:lastPrinted>
  <dcterms:created xsi:type="dcterms:W3CDTF">2014-10-09T15:54:44Z</dcterms:created>
  <dcterms:modified xsi:type="dcterms:W3CDTF">2024-08-15T15:30:55Z</dcterms:modified>
</cp:coreProperties>
</file>