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7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EC9FA19-9059-1C47-B4CA-2D0094282FBE}" v="36" dt="2024-08-14T13:32:29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185"/>
    <p:restoredTop sz="75865" autoAdjust="0"/>
  </p:normalViewPr>
  <p:slideViewPr>
    <p:cSldViewPr>
      <p:cViewPr varScale="1">
        <p:scale>
          <a:sx n="85" d="100"/>
          <a:sy n="85" d="100"/>
        </p:scale>
        <p:origin x="3488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Ruoti" userId="dec360f50be16e81" providerId="LiveId" clId="{9EC9FA19-9059-1C47-B4CA-2D0094282FBE}"/>
    <pc:docChg chg="undo redo custSel addSld delSld modSld">
      <pc:chgData name="Scott Ruoti" userId="dec360f50be16e81" providerId="LiveId" clId="{9EC9FA19-9059-1C47-B4CA-2D0094282FBE}" dt="2024-08-15T14:04:23.847" v="2491" actId="20577"/>
      <pc:docMkLst>
        <pc:docMk/>
      </pc:docMkLst>
      <pc:sldChg chg="addSp delSp modSp mod modNotesTx">
        <pc:chgData name="Scott Ruoti" userId="dec360f50be16e81" providerId="LiveId" clId="{9EC9FA19-9059-1C47-B4CA-2D0094282FBE}" dt="2024-08-15T14:04:23.847" v="2491" actId="20577"/>
        <pc:sldMkLst>
          <pc:docMk/>
          <pc:sldMk cId="599280283" sldId="263"/>
        </pc:sldMkLst>
        <pc:spChg chg="mod">
          <ac:chgData name="Scott Ruoti" userId="dec360f50be16e81" providerId="LiveId" clId="{9EC9FA19-9059-1C47-B4CA-2D0094282FBE}" dt="2024-08-14T12:49:39.628" v="1710" actId="12788"/>
          <ac:spMkLst>
            <pc:docMk/>
            <pc:sldMk cId="599280283" sldId="263"/>
            <ac:spMk id="2" creationId="{00000000-0000-0000-0000-000000000000}"/>
          </ac:spMkLst>
        </pc:spChg>
        <pc:spChg chg="del">
          <ac:chgData name="Scott Ruoti" userId="dec360f50be16e81" providerId="LiveId" clId="{9EC9FA19-9059-1C47-B4CA-2D0094282FBE}" dt="2024-08-14T12:50:29.507" v="1735" actId="478"/>
          <ac:spMkLst>
            <pc:docMk/>
            <pc:sldMk cId="599280283" sldId="263"/>
            <ac:spMk id="6" creationId="{00000000-0000-0000-0000-000000000000}"/>
          </ac:spMkLst>
        </pc:spChg>
        <pc:spChg chg="mod">
          <ac:chgData name="Scott Ruoti" userId="dec360f50be16e81" providerId="LiveId" clId="{9EC9FA19-9059-1C47-B4CA-2D0094282FBE}" dt="2024-08-14T13:44:06.976" v="2470" actId="948"/>
          <ac:spMkLst>
            <pc:docMk/>
            <pc:sldMk cId="599280283" sldId="263"/>
            <ac:spMk id="11" creationId="{00000000-0000-0000-0000-000000000000}"/>
          </ac:spMkLst>
        </pc:spChg>
        <pc:spChg chg="mod">
          <ac:chgData name="Scott Ruoti" userId="dec360f50be16e81" providerId="LiveId" clId="{9EC9FA19-9059-1C47-B4CA-2D0094282FBE}" dt="2024-08-14T13:40:29.260" v="2373" actId="20577"/>
          <ac:spMkLst>
            <pc:docMk/>
            <pc:sldMk cId="599280283" sldId="263"/>
            <ac:spMk id="12" creationId="{00000000-0000-0000-0000-000000000000}"/>
          </ac:spMkLst>
        </pc:spChg>
        <pc:spChg chg="mod">
          <ac:chgData name="Scott Ruoti" userId="dec360f50be16e81" providerId="LiveId" clId="{9EC9FA19-9059-1C47-B4CA-2D0094282FBE}" dt="2024-08-14T13:43:39.063" v="2469" actId="20577"/>
          <ac:spMkLst>
            <pc:docMk/>
            <pc:sldMk cId="599280283" sldId="263"/>
            <ac:spMk id="14" creationId="{00000000-0000-0000-0000-000000000000}"/>
          </ac:spMkLst>
        </pc:spChg>
        <pc:spChg chg="mod">
          <ac:chgData name="Scott Ruoti" userId="dec360f50be16e81" providerId="LiveId" clId="{9EC9FA19-9059-1C47-B4CA-2D0094282FBE}" dt="2024-08-15T14:04:23.847" v="2491" actId="20577"/>
          <ac:spMkLst>
            <pc:docMk/>
            <pc:sldMk cId="599280283" sldId="263"/>
            <ac:spMk id="15" creationId="{00000000-0000-0000-0000-000000000000}"/>
          </ac:spMkLst>
        </pc:spChg>
        <pc:spChg chg="mod">
          <ac:chgData name="Scott Ruoti" userId="dec360f50be16e81" providerId="LiveId" clId="{9EC9FA19-9059-1C47-B4CA-2D0094282FBE}" dt="2024-08-14T13:27:17.431" v="2030" actId="12789"/>
          <ac:spMkLst>
            <pc:docMk/>
            <pc:sldMk cId="599280283" sldId="263"/>
            <ac:spMk id="16" creationId="{00000000-0000-0000-0000-000000000000}"/>
          </ac:spMkLst>
        </pc:spChg>
        <pc:spChg chg="mod">
          <ac:chgData name="Scott Ruoti" userId="dec360f50be16e81" providerId="LiveId" clId="{9EC9FA19-9059-1C47-B4CA-2D0094282FBE}" dt="2024-08-14T13:24:03.116" v="1992" actId="12788"/>
          <ac:spMkLst>
            <pc:docMk/>
            <pc:sldMk cId="599280283" sldId="263"/>
            <ac:spMk id="22" creationId="{00000000-0000-0000-0000-000000000000}"/>
          </ac:spMkLst>
        </pc:spChg>
        <pc:spChg chg="add mod">
          <ac:chgData name="Scott Ruoti" userId="dec360f50be16e81" providerId="LiveId" clId="{9EC9FA19-9059-1C47-B4CA-2D0094282FBE}" dt="2024-08-14T13:32:16.168" v="2083" actId="207"/>
          <ac:spMkLst>
            <pc:docMk/>
            <pc:sldMk cId="599280283" sldId="263"/>
            <ac:spMk id="25" creationId="{78F03EDB-E21C-3173-0CFC-B74129107665}"/>
          </ac:spMkLst>
        </pc:spChg>
        <pc:spChg chg="add mod">
          <ac:chgData name="Scott Ruoti" userId="dec360f50be16e81" providerId="LiveId" clId="{9EC9FA19-9059-1C47-B4CA-2D0094282FBE}" dt="2024-08-14T13:32:16.168" v="2083" actId="207"/>
          <ac:spMkLst>
            <pc:docMk/>
            <pc:sldMk cId="599280283" sldId="263"/>
            <ac:spMk id="26" creationId="{11C9F98A-8674-EF0B-2876-654119CF020E}"/>
          </ac:spMkLst>
        </pc:spChg>
        <pc:spChg chg="add mod">
          <ac:chgData name="Scott Ruoti" userId="dec360f50be16e81" providerId="LiveId" clId="{9EC9FA19-9059-1C47-B4CA-2D0094282FBE}" dt="2024-08-14T13:32:16.168" v="2083" actId="207"/>
          <ac:spMkLst>
            <pc:docMk/>
            <pc:sldMk cId="599280283" sldId="263"/>
            <ac:spMk id="27" creationId="{923A309C-53FB-7086-50B3-CF7B03611232}"/>
          </ac:spMkLst>
        </pc:spChg>
        <pc:spChg chg="add mod">
          <ac:chgData name="Scott Ruoti" userId="dec360f50be16e81" providerId="LiveId" clId="{9EC9FA19-9059-1C47-B4CA-2D0094282FBE}" dt="2024-08-14T13:32:16.168" v="2083" actId="207"/>
          <ac:spMkLst>
            <pc:docMk/>
            <pc:sldMk cId="599280283" sldId="263"/>
            <ac:spMk id="28" creationId="{5CEB6F74-0CA2-FC3A-347B-DACFAEFEDB5D}"/>
          </ac:spMkLst>
        </pc:spChg>
        <pc:spChg chg="add del mod">
          <ac:chgData name="Scott Ruoti" userId="dec360f50be16e81" providerId="LiveId" clId="{9EC9FA19-9059-1C47-B4CA-2D0094282FBE}" dt="2024-08-14T13:27:09.577" v="2028"/>
          <ac:spMkLst>
            <pc:docMk/>
            <pc:sldMk cId="599280283" sldId="263"/>
            <ac:spMk id="29" creationId="{690A6D2B-D7C4-FA94-1B10-FD36FBA7692C}"/>
          </ac:spMkLst>
        </pc:spChg>
        <pc:picChg chg="add mod">
          <ac:chgData name="Scott Ruoti" userId="dec360f50be16e81" providerId="LiveId" clId="{9EC9FA19-9059-1C47-B4CA-2D0094282FBE}" dt="2024-08-14T12:48:37.600" v="1695"/>
          <ac:picMkLst>
            <pc:docMk/>
            <pc:sldMk cId="599280283" sldId="263"/>
            <ac:picMk id="4" creationId="{C0833971-0B14-0F29-232F-23F9836EE882}"/>
          </ac:picMkLst>
        </pc:picChg>
        <pc:picChg chg="del mod modCrop">
          <ac:chgData name="Scott Ruoti" userId="dec360f50be16e81" providerId="LiveId" clId="{9EC9FA19-9059-1C47-B4CA-2D0094282FBE}" dt="2024-08-14T12:47:53.296" v="1694" actId="478"/>
          <ac:picMkLst>
            <pc:docMk/>
            <pc:sldMk cId="599280283" sldId="263"/>
            <ac:picMk id="5" creationId="{C2E747DA-2829-7D1F-93F3-4657E251E245}"/>
          </ac:picMkLst>
        </pc:picChg>
        <pc:picChg chg="add mod">
          <ac:chgData name="Scott Ruoti" userId="dec360f50be16e81" providerId="LiveId" clId="{9EC9FA19-9059-1C47-B4CA-2D0094282FBE}" dt="2024-08-14T12:55:42.505" v="1804" actId="167"/>
          <ac:picMkLst>
            <pc:docMk/>
            <pc:sldMk cId="599280283" sldId="263"/>
            <ac:picMk id="8" creationId="{67E457B9-6CC4-1664-BD67-A8555D850533}"/>
          </ac:picMkLst>
        </pc:picChg>
        <pc:picChg chg="del">
          <ac:chgData name="Scott Ruoti" userId="dec360f50be16e81" providerId="LiveId" clId="{9EC9FA19-9059-1C47-B4CA-2D0094282FBE}" dt="2024-08-14T12:50:32.210" v="1736" actId="478"/>
          <ac:picMkLst>
            <pc:docMk/>
            <pc:sldMk cId="599280283" sldId="263"/>
            <ac:picMk id="17" creationId="{00000000-0000-0000-0000-000000000000}"/>
          </ac:picMkLst>
        </pc:picChg>
        <pc:picChg chg="del">
          <ac:chgData name="Scott Ruoti" userId="dec360f50be16e81" providerId="LiveId" clId="{9EC9FA19-9059-1C47-B4CA-2D0094282FBE}" dt="2024-08-14T12:50:32.210" v="1736" actId="478"/>
          <ac:picMkLst>
            <pc:docMk/>
            <pc:sldMk cId="599280283" sldId="263"/>
            <ac:picMk id="18" creationId="{00000000-0000-0000-0000-000000000000}"/>
          </ac:picMkLst>
        </pc:picChg>
        <pc:picChg chg="del">
          <ac:chgData name="Scott Ruoti" userId="dec360f50be16e81" providerId="LiveId" clId="{9EC9FA19-9059-1C47-B4CA-2D0094282FBE}" dt="2024-08-14T12:50:32.210" v="1736" actId="478"/>
          <ac:picMkLst>
            <pc:docMk/>
            <pc:sldMk cId="599280283" sldId="263"/>
            <ac:picMk id="21" creationId="{00000000-0000-0000-0000-000000000000}"/>
          </ac:picMkLst>
        </pc:picChg>
        <pc:picChg chg="add mod">
          <ac:chgData name="Scott Ruoti" userId="dec360f50be16e81" providerId="LiveId" clId="{9EC9FA19-9059-1C47-B4CA-2D0094282FBE}" dt="2024-08-14T13:27:17.431" v="2030" actId="12789"/>
          <ac:picMkLst>
            <pc:docMk/>
            <pc:sldMk cId="599280283" sldId="263"/>
            <ac:picMk id="24" creationId="{1E5E1063-CCF4-87DB-4B13-7B719C0562A9}"/>
          </ac:picMkLst>
        </pc:picChg>
        <pc:picChg chg="del">
          <ac:chgData name="Scott Ruoti" userId="dec360f50be16e81" providerId="LiveId" clId="{9EC9FA19-9059-1C47-B4CA-2D0094282FBE}" dt="2024-08-14T12:50:29.507" v="1735" actId="478"/>
          <ac:picMkLst>
            <pc:docMk/>
            <pc:sldMk cId="599280283" sldId="263"/>
            <ac:picMk id="2050" creationId="{00000000-0000-0000-0000-000000000000}"/>
          </ac:picMkLst>
        </pc:picChg>
        <pc:cxnChg chg="mod">
          <ac:chgData name="Scott Ruoti" userId="dec360f50be16e81" providerId="LiveId" clId="{9EC9FA19-9059-1C47-B4CA-2D0094282FBE}" dt="2024-08-14T13:26:06.500" v="2017" actId="465"/>
          <ac:cxnSpMkLst>
            <pc:docMk/>
            <pc:sldMk cId="599280283" sldId="263"/>
            <ac:cxnSpMk id="19" creationId="{00000000-0000-0000-0000-000000000000}"/>
          </ac:cxnSpMkLst>
        </pc:cxnChg>
        <pc:cxnChg chg="del">
          <ac:chgData name="Scott Ruoti" userId="dec360f50be16e81" providerId="LiveId" clId="{9EC9FA19-9059-1C47-B4CA-2D0094282FBE}" dt="2024-08-14T12:50:59.715" v="1750" actId="478"/>
          <ac:cxnSpMkLst>
            <pc:docMk/>
            <pc:sldMk cId="599280283" sldId="263"/>
            <ac:cxnSpMk id="20" creationId="{00000000-0000-0000-0000-000000000000}"/>
          </ac:cxnSpMkLst>
        </pc:cxnChg>
        <pc:cxnChg chg="add mod">
          <ac:chgData name="Scott Ruoti" userId="dec360f50be16e81" providerId="LiveId" clId="{9EC9FA19-9059-1C47-B4CA-2D0094282FBE}" dt="2024-08-14T13:26:13.959" v="2018" actId="465"/>
          <ac:cxnSpMkLst>
            <pc:docMk/>
            <pc:sldMk cId="599280283" sldId="263"/>
            <ac:cxnSpMk id="23" creationId="{54986123-67E4-E02B-3748-14B5DD253107}"/>
          </ac:cxnSpMkLst>
        </pc:cxnChg>
        <pc:cxnChg chg="add mod">
          <ac:chgData name="Scott Ruoti" userId="dec360f50be16e81" providerId="LiveId" clId="{9EC9FA19-9059-1C47-B4CA-2D0094282FBE}" dt="2024-08-14T13:31:36.527" v="2078" actId="14100"/>
          <ac:cxnSpMkLst>
            <pc:docMk/>
            <pc:sldMk cId="599280283" sldId="263"/>
            <ac:cxnSpMk id="31" creationId="{8D6EF94D-EC02-68D8-39E7-25DA3E2D814A}"/>
          </ac:cxnSpMkLst>
        </pc:cxnChg>
        <pc:cxnChg chg="add mod">
          <ac:chgData name="Scott Ruoti" userId="dec360f50be16e81" providerId="LiveId" clId="{9EC9FA19-9059-1C47-B4CA-2D0094282FBE}" dt="2024-08-14T13:31:42.614" v="2079" actId="14100"/>
          <ac:cxnSpMkLst>
            <pc:docMk/>
            <pc:sldMk cId="599280283" sldId="263"/>
            <ac:cxnSpMk id="35" creationId="{C7E66CEA-C1E2-8FFB-9FAD-4D83C4A9A654}"/>
          </ac:cxnSpMkLst>
        </pc:cxnChg>
        <pc:cxnChg chg="add mod">
          <ac:chgData name="Scott Ruoti" userId="dec360f50be16e81" providerId="LiveId" clId="{9EC9FA19-9059-1C47-B4CA-2D0094282FBE}" dt="2024-08-14T13:30:46.745" v="2065"/>
          <ac:cxnSpMkLst>
            <pc:docMk/>
            <pc:sldMk cId="599280283" sldId="263"/>
            <ac:cxnSpMk id="38" creationId="{1674C76B-BA2A-1C90-3251-72DA874D6AF8}"/>
          </ac:cxnSpMkLst>
        </pc:cxnChg>
        <pc:cxnChg chg="add mod">
          <ac:chgData name="Scott Ruoti" userId="dec360f50be16e81" providerId="LiveId" clId="{9EC9FA19-9059-1C47-B4CA-2D0094282FBE}" dt="2024-08-14T13:31:33.585" v="2077" actId="14100"/>
          <ac:cxnSpMkLst>
            <pc:docMk/>
            <pc:sldMk cId="599280283" sldId="263"/>
            <ac:cxnSpMk id="39" creationId="{D55F0436-5FC5-61FD-628D-CA3F569DD222}"/>
          </ac:cxnSpMkLst>
        </pc:cxnChg>
        <pc:cxnChg chg="add mod">
          <ac:chgData name="Scott Ruoti" userId="dec360f50be16e81" providerId="LiveId" clId="{9EC9FA19-9059-1C47-B4CA-2D0094282FBE}" dt="2024-08-14T13:31:45.496" v="2080" actId="14100"/>
          <ac:cxnSpMkLst>
            <pc:docMk/>
            <pc:sldMk cId="599280283" sldId="263"/>
            <ac:cxnSpMk id="47" creationId="{E09F3FD0-E149-1333-BB51-77A331A8773F}"/>
          </ac:cxnSpMkLst>
        </pc:cxnChg>
      </pc:sldChg>
      <pc:sldChg chg="addSp delSp modSp new del mod modClrScheme chgLayout modNotesTx">
        <pc:chgData name="Scott Ruoti" userId="dec360f50be16e81" providerId="LiveId" clId="{9EC9FA19-9059-1C47-B4CA-2D0094282FBE}" dt="2024-08-14T13:32:33.362" v="2086" actId="2696"/>
        <pc:sldMkLst>
          <pc:docMk/>
          <pc:sldMk cId="1823234899" sldId="264"/>
        </pc:sldMkLst>
        <pc:spChg chg="del">
          <ac:chgData name="Scott Ruoti" userId="dec360f50be16e81" providerId="LiveId" clId="{9EC9FA19-9059-1C47-B4CA-2D0094282FBE}" dt="2024-08-14T12:57:22.548" v="1821" actId="700"/>
          <ac:spMkLst>
            <pc:docMk/>
            <pc:sldMk cId="1823234899" sldId="264"/>
            <ac:spMk id="2" creationId="{A1F45AC1-B4D4-C197-91D7-9E70D68B9B00}"/>
          </ac:spMkLst>
        </pc:spChg>
        <pc:spChg chg="del">
          <ac:chgData name="Scott Ruoti" userId="dec360f50be16e81" providerId="LiveId" clId="{9EC9FA19-9059-1C47-B4CA-2D0094282FBE}" dt="2024-08-14T12:57:22.548" v="1821" actId="700"/>
          <ac:spMkLst>
            <pc:docMk/>
            <pc:sldMk cId="1823234899" sldId="264"/>
            <ac:spMk id="3" creationId="{EDBA0370-8842-F342-F093-71B9595413B8}"/>
          </ac:spMkLst>
        </pc:spChg>
        <pc:spChg chg="add mod">
          <ac:chgData name="Scott Ruoti" userId="dec360f50be16e81" providerId="LiveId" clId="{9EC9FA19-9059-1C47-B4CA-2D0094282FBE}" dt="2024-08-14T13:22:03.420" v="1956" actId="553"/>
          <ac:spMkLst>
            <pc:docMk/>
            <pc:sldMk cId="1823234899" sldId="264"/>
            <ac:spMk id="4" creationId="{C8EA117C-564D-3DB0-9BF4-F092006AF0B1}"/>
          </ac:spMkLst>
        </pc:spChg>
        <pc:spChg chg="add mod">
          <ac:chgData name="Scott Ruoti" userId="dec360f50be16e81" providerId="LiveId" clId="{9EC9FA19-9059-1C47-B4CA-2D0094282FBE}" dt="2024-08-14T13:20:59.408" v="1944" actId="14100"/>
          <ac:spMkLst>
            <pc:docMk/>
            <pc:sldMk cId="1823234899" sldId="264"/>
            <ac:spMk id="5" creationId="{28AA85F7-5027-7533-DEA3-900A5D05FF83}"/>
          </ac:spMkLst>
        </pc:spChg>
        <pc:spChg chg="add mod">
          <ac:chgData name="Scott Ruoti" userId="dec360f50be16e81" providerId="LiveId" clId="{9EC9FA19-9059-1C47-B4CA-2D0094282FBE}" dt="2024-08-14T13:20:59.408" v="1944" actId="14100"/>
          <ac:spMkLst>
            <pc:docMk/>
            <pc:sldMk cId="1823234899" sldId="264"/>
            <ac:spMk id="6" creationId="{7ADE80DC-9BF4-C305-1B31-D75688B72336}"/>
          </ac:spMkLst>
        </pc:spChg>
        <pc:spChg chg="add mod">
          <ac:chgData name="Scott Ruoti" userId="dec360f50be16e81" providerId="LiveId" clId="{9EC9FA19-9059-1C47-B4CA-2D0094282FBE}" dt="2024-08-14T13:22:03.420" v="1956" actId="553"/>
          <ac:spMkLst>
            <pc:docMk/>
            <pc:sldMk cId="1823234899" sldId="264"/>
            <ac:spMk id="7" creationId="{EFAC91F5-E6D9-68BA-E734-A2CD175CF487}"/>
          </ac:spMkLst>
        </pc:spChg>
        <pc:picChg chg="add mod">
          <ac:chgData name="Scott Ruoti" userId="dec360f50be16e81" providerId="LiveId" clId="{9EC9FA19-9059-1C47-B4CA-2D0094282FBE}" dt="2024-08-14T13:19:56.981" v="1854" actId="12789"/>
          <ac:picMkLst>
            <pc:docMk/>
            <pc:sldMk cId="1823234899" sldId="264"/>
            <ac:picMk id="1026" creationId="{2E5F531B-AD93-7632-AE66-A7DC9F3A832D}"/>
          </ac:picMkLst>
        </pc:picChg>
      </pc:sldChg>
    </pc:docChg>
  </pc:docChgLst>
  <pc:docChgLst>
    <pc:chgData name="Scott Ruoti" userId="dec360f50be16e81" providerId="LiveId" clId="{716619FC-981A-473C-8FD3-1316B4271243}"/>
    <pc:docChg chg="custSel modSld">
      <pc:chgData name="Scott Ruoti" userId="dec360f50be16e81" providerId="LiveId" clId="{716619FC-981A-473C-8FD3-1316B4271243}" dt="2024-08-13T13:39:52.037" v="13" actId="478"/>
      <pc:docMkLst>
        <pc:docMk/>
      </pc:docMkLst>
      <pc:sldChg chg="addSp delSp modSp mod">
        <pc:chgData name="Scott Ruoti" userId="dec360f50be16e81" providerId="LiveId" clId="{716619FC-981A-473C-8FD3-1316B4271243}" dt="2024-08-13T13:39:52.037" v="13" actId="478"/>
        <pc:sldMkLst>
          <pc:docMk/>
          <pc:sldMk cId="599280283" sldId="263"/>
        </pc:sldMkLst>
        <pc:spChg chg="del">
          <ac:chgData name="Scott Ruoti" userId="dec360f50be16e81" providerId="LiveId" clId="{716619FC-981A-473C-8FD3-1316B4271243}" dt="2024-08-13T13:39:52.037" v="13" actId="478"/>
          <ac:spMkLst>
            <pc:docMk/>
            <pc:sldMk cId="599280283" sldId="263"/>
            <ac:spMk id="4" creationId="{00000000-0000-0000-0000-000000000000}"/>
          </ac:spMkLst>
        </pc:spChg>
        <pc:picChg chg="add mod modCrop">
          <ac:chgData name="Scott Ruoti" userId="dec360f50be16e81" providerId="LiveId" clId="{716619FC-981A-473C-8FD3-1316B4271243}" dt="2024-08-13T13:39:50.402" v="12" actId="1076"/>
          <ac:picMkLst>
            <pc:docMk/>
            <pc:sldMk cId="599280283" sldId="263"/>
            <ac:picMk id="5" creationId="{C2E747DA-2829-7D1F-93F3-4657E251E24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75063-9993-4DEC-A066-72797459C389}" type="datetimeFigureOut">
              <a:rPr lang="en-US" smtClean="0"/>
              <a:t>8/15/24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3A1022-717D-459B-AEC5-1E47678CE4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158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Image: https://</a:t>
            </a:r>
            <a:r>
              <a:rPr lang="en-US" dirty="0" err="1"/>
              <a:t>locker.io</a:t>
            </a:r>
            <a:r>
              <a:rPr lang="en-US" dirty="0"/>
              <a:t>/blog/password-manager-local-vs-cloud (CC license).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3A1022-717D-459B-AEC5-1E47678CE4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685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139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944772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008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47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944772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099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3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944772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62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944772" cy="609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87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152400"/>
            <a:ext cx="5944772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78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55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68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786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9474" y="12954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515FE-86DA-46E8-97A8-F979ED4F2AC8}" type="datetimeFigureOut">
              <a:rPr lang="en-US" smtClean="0"/>
              <a:t>8/15/24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0CD605-7E30-478A-B494-E42CC6F5E88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2133600" y="3962400"/>
            <a:ext cx="6248400" cy="523220"/>
          </a:xfrm>
          <a:prstGeom prst="rect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Sixth Annual Cyber-Physical Systems Principal Investigators’ Meeting</a:t>
            </a:r>
            <a:br>
              <a:rPr lang="en-US" sz="1600" b="1" dirty="0">
                <a:solidFill>
                  <a:schemeClr val="bg1"/>
                </a:solidFill>
              </a:rPr>
            </a:br>
            <a:r>
              <a:rPr lang="en-US" sz="1200" b="1" dirty="0">
                <a:solidFill>
                  <a:schemeClr val="bg1"/>
                </a:solidFill>
              </a:rPr>
              <a:t>Arlington, VA – November 16-17, 2015</a:t>
            </a:r>
          </a:p>
        </p:txBody>
      </p:sp>
    </p:spTree>
    <p:extLst>
      <p:ext uri="{BB962C8B-B14F-4D97-AF65-F5344CB8AC3E}">
        <p14:creationId xmlns:p14="http://schemas.microsoft.com/office/powerpoint/2010/main" val="4200027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lang="en-US" sz="1600" b="1" kern="1200" baseline="0" dirty="0" smtClean="0">
          <a:solidFill>
            <a:schemeClr val="bg1"/>
          </a:solidFill>
          <a:effectLst>
            <a:outerShdw blurRad="53975" dist="114300" dir="2700000" algn="tl">
              <a:srgbClr val="000000">
                <a:alpha val="43000"/>
              </a:srgbClr>
            </a:outerShdw>
          </a:effectLst>
          <a:latin typeface="Calibri" panose="020F0502020204030204" pitchFamily="34" charset="0"/>
          <a:ea typeface="+mj-ea"/>
          <a:cs typeface="+mj-cs"/>
          <a:sym typeface="Wingdings 2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logo for a university&#10;&#10;Description automatically generated">
            <a:extLst>
              <a:ext uri="{FF2B5EF4-FFF2-40B4-BE49-F238E27FC236}">
                <a16:creationId xmlns:a16="http://schemas.microsoft.com/office/drawing/2014/main" id="{67E457B9-6CC4-1664-BD67-A8555D8505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400" y="0"/>
            <a:ext cx="1371600" cy="1087331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6400800" y="1371600"/>
            <a:ext cx="2743200" cy="2514600"/>
          </a:xfrm>
          <a:prstGeom prst="rect">
            <a:avLst/>
          </a:prstGeom>
        </p:spPr>
        <p:txBody>
          <a:bodyPr vert="horz" lIns="0" tIns="0" rIns="22860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u="sng" dirty="0"/>
              <a:t>Scientific Impact: 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Identification and prototyping of design principles that promote the full and correct usage of password managers'</a:t>
            </a:r>
            <a:br>
              <a:rPr lang="en-US" sz="1400" dirty="0"/>
            </a:br>
            <a:r>
              <a:rPr lang="en-US" sz="1400" dirty="0"/>
              <a:t>security-critical functionality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In-depth data on input characteristics for password entry on non-keyboard devices, enabling the creation of better password generation algorithms</a:t>
            </a: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0" y="3886200"/>
            <a:ext cx="2743200" cy="2743200"/>
          </a:xfrm>
          <a:prstGeom prst="rect">
            <a:avLst/>
          </a:prstGeom>
        </p:spPr>
        <p:txBody>
          <a:bodyPr vert="horz" lIns="228600" tIns="22860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u="sng" dirty="0"/>
              <a:t>Approaches &amp; Solution: 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Approach: Design and prototype potential interventions; leverage user study to identify the best designs and practices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Breakthrough: Creation of a trusted in-browser pathway for password autofill that prevents password theft; extended to secure FIDO2-based 2FA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0" y="1371600"/>
            <a:ext cx="2743200" cy="2514600"/>
          </a:xfrm>
          <a:prstGeom prst="rect">
            <a:avLst/>
          </a:prstGeom>
        </p:spPr>
        <p:txBody>
          <a:bodyPr vert="horz" lIns="22860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u="sng" dirty="0"/>
              <a:t>Objective &amp; Challenge: 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Users largely ignore password managers' security-critical functionality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This project seeks to identify design principles and practices that promote the full and correct usage of password managers'</a:t>
            </a:r>
            <a:br>
              <a:rPr lang="en-US" sz="1400" dirty="0"/>
            </a:br>
            <a:r>
              <a:rPr lang="en-US" sz="1400" dirty="0"/>
              <a:t>security-critical functionality</a:t>
            </a:r>
          </a:p>
        </p:txBody>
      </p:sp>
      <p:sp>
        <p:nvSpPr>
          <p:cNvPr id="15" name="Content Placeholder 2"/>
          <p:cNvSpPr txBox="1">
            <a:spLocks/>
          </p:cNvSpPr>
          <p:nvPr/>
        </p:nvSpPr>
        <p:spPr>
          <a:xfrm>
            <a:off x="6400800" y="3886200"/>
            <a:ext cx="2743200" cy="2743200"/>
          </a:xfrm>
          <a:prstGeom prst="rect">
            <a:avLst/>
          </a:prstGeom>
        </p:spPr>
        <p:txBody>
          <a:bodyPr vert="horz" lIns="0" tIns="228600" rIns="22860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sz="1600" b="1" u="sng" dirty="0"/>
              <a:t>Broader Impact and</a:t>
            </a:r>
            <a:br>
              <a:rPr lang="en-US" sz="1600" b="1" u="sng" dirty="0"/>
            </a:br>
            <a:r>
              <a:rPr lang="en-US" sz="1600" b="1" u="sng" dirty="0"/>
              <a:t>Broader Participation: 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Improved password hygiene for the hundred million plus password manager users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Proof of concept prototypes implementing the identified design principles</a:t>
            </a:r>
          </a:p>
          <a:p>
            <a:pPr marL="119063" indent="-119063">
              <a:spcBef>
                <a:spcPts val="0"/>
              </a:spcBef>
            </a:pPr>
            <a:r>
              <a:rPr lang="en-US" sz="1400" dirty="0"/>
              <a:t>Supports 3 PhD theses and 4 REU students, including students from traditionally underrepresented communities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/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114300" y="3886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2857500" y="1371600"/>
            <a:ext cx="3429000" cy="4434840"/>
          </a:xfrm>
          <a:prstGeom prst="ellipse">
            <a:avLst/>
          </a:prstGeom>
          <a:noFill/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 txBox="1">
            <a:spLocks/>
          </p:cNvSpPr>
          <p:nvPr/>
        </p:nvSpPr>
        <p:spPr>
          <a:xfrm>
            <a:off x="3394782" y="6035040"/>
            <a:ext cx="2354436" cy="5848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100" dirty="0"/>
              <a:t>Award: 2226404</a:t>
            </a:r>
          </a:p>
          <a:p>
            <a:pPr marL="0" indent="0">
              <a:buNone/>
            </a:pPr>
            <a:r>
              <a:rPr lang="en-US" sz="1100" dirty="0"/>
              <a:t>Scott Ruoti (</a:t>
            </a:r>
            <a:r>
              <a:rPr lang="en-US" sz="1100" dirty="0" err="1"/>
              <a:t>ruoti@utk.edu</a:t>
            </a:r>
            <a:r>
              <a:rPr lang="en-US" sz="1100" dirty="0"/>
              <a:t>)</a:t>
            </a:r>
          </a:p>
          <a:p>
            <a:pPr marL="0" indent="0">
              <a:buNone/>
            </a:pPr>
            <a:r>
              <a:rPr lang="en-US" sz="1100" dirty="0"/>
              <a:t>University of Tennessee, Knoxville</a:t>
            </a:r>
          </a:p>
        </p:txBody>
      </p:sp>
      <p:sp>
        <p:nvSpPr>
          <p:cNvPr id="2" name="Rectangle 1"/>
          <p:cNvSpPr/>
          <p:nvPr/>
        </p:nvSpPr>
        <p:spPr>
          <a:xfrm>
            <a:off x="1371600" y="-82"/>
            <a:ext cx="6400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/>
              <a:t>SaTC</a:t>
            </a:r>
            <a:r>
              <a:rPr lang="en-US" sz="2400" b="1" dirty="0"/>
              <a:t>: CORE: Small: Identifying and Quantifying Design Principles For Improving Password Manager Usage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54986123-67E4-E02B-3748-14B5DD253107}"/>
              </a:ext>
            </a:extLst>
          </p:cNvPr>
          <p:cNvCxnSpPr>
            <a:cxnSpLocks/>
          </p:cNvCxnSpPr>
          <p:nvPr/>
        </p:nvCxnSpPr>
        <p:spPr>
          <a:xfrm>
            <a:off x="6515100" y="3886200"/>
            <a:ext cx="251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Password Manager Local Vs. Cloud: Which One Is Better?">
            <a:extLst>
              <a:ext uri="{FF2B5EF4-FFF2-40B4-BE49-F238E27FC236}">
                <a16:creationId xmlns:a16="http://schemas.microsoft.com/office/drawing/2014/main" id="{1E5E1063-CCF4-87DB-4B13-7B719C056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4134" y="3131820"/>
            <a:ext cx="169573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8F03EDB-E21C-3173-0CFC-B74129107665}"/>
              </a:ext>
            </a:extLst>
          </p:cNvPr>
          <p:cNvSpPr/>
          <p:nvPr/>
        </p:nvSpPr>
        <p:spPr>
          <a:xfrm>
            <a:off x="4754880" y="2221992"/>
            <a:ext cx="1143000" cy="457200"/>
          </a:xfrm>
          <a:prstGeom prst="roundRect">
            <a:avLst/>
          </a:prstGeom>
          <a:solidFill>
            <a:srgbClr val="F697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Password Autofill</a:t>
            </a:r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id="{11C9F98A-8674-EF0B-2876-654119CF020E}"/>
              </a:ext>
            </a:extLst>
          </p:cNvPr>
          <p:cNvSpPr/>
          <p:nvPr/>
        </p:nvSpPr>
        <p:spPr>
          <a:xfrm>
            <a:off x="3246120" y="2221992"/>
            <a:ext cx="1143000" cy="457200"/>
          </a:xfrm>
          <a:prstGeom prst="roundRect">
            <a:avLst/>
          </a:prstGeom>
          <a:solidFill>
            <a:srgbClr val="F697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Password generation</a:t>
            </a:r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id="{923A309C-53FB-7086-50B3-CF7B03611232}"/>
              </a:ext>
            </a:extLst>
          </p:cNvPr>
          <p:cNvSpPr/>
          <p:nvPr/>
        </p:nvSpPr>
        <p:spPr>
          <a:xfrm>
            <a:off x="3246120" y="4507992"/>
            <a:ext cx="1143000" cy="457200"/>
          </a:xfrm>
          <a:prstGeom prst="roundRect">
            <a:avLst/>
          </a:prstGeom>
          <a:solidFill>
            <a:srgbClr val="F697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Credential Audits</a:t>
            </a:r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id="{5CEB6F74-0CA2-FC3A-347B-DACFAEFEDB5D}"/>
              </a:ext>
            </a:extLst>
          </p:cNvPr>
          <p:cNvSpPr/>
          <p:nvPr/>
        </p:nvSpPr>
        <p:spPr>
          <a:xfrm>
            <a:off x="4754880" y="4507992"/>
            <a:ext cx="1143000" cy="457200"/>
          </a:xfrm>
          <a:prstGeom prst="roundRect">
            <a:avLst/>
          </a:prstGeom>
          <a:solidFill>
            <a:srgbClr val="F697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/>
              <a:t>Parent-Child Usage</a:t>
            </a:r>
          </a:p>
        </p:txBody>
      </p:sp>
      <p:cxnSp>
        <p:nvCxnSpPr>
          <p:cNvPr id="31" name="Elbow Connector 30">
            <a:extLst>
              <a:ext uri="{FF2B5EF4-FFF2-40B4-BE49-F238E27FC236}">
                <a16:creationId xmlns:a16="http://schemas.microsoft.com/office/drawing/2014/main" id="{8D6EF94D-EC02-68D8-39E7-25DA3E2D814A}"/>
              </a:ext>
            </a:extLst>
          </p:cNvPr>
          <p:cNvCxnSpPr>
            <a:cxnSpLocks/>
            <a:stCxn id="26" idx="2"/>
            <a:endCxn id="24" idx="0"/>
          </p:cNvCxnSpPr>
          <p:nvPr/>
        </p:nvCxnSpPr>
        <p:spPr>
          <a:xfrm rot="16200000" flipH="1">
            <a:off x="3968496" y="2528316"/>
            <a:ext cx="452628" cy="75438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Elbow Connector 34">
            <a:extLst>
              <a:ext uri="{FF2B5EF4-FFF2-40B4-BE49-F238E27FC236}">
                <a16:creationId xmlns:a16="http://schemas.microsoft.com/office/drawing/2014/main" id="{C7E66CEA-C1E2-8FFB-9FAD-4D83C4A9A654}"/>
              </a:ext>
            </a:extLst>
          </p:cNvPr>
          <p:cNvCxnSpPr>
            <a:cxnSpLocks/>
            <a:stCxn id="27" idx="0"/>
            <a:endCxn id="24" idx="2"/>
          </p:cNvCxnSpPr>
          <p:nvPr/>
        </p:nvCxnSpPr>
        <p:spPr>
          <a:xfrm rot="5400000" flipH="1" flipV="1">
            <a:off x="3963924" y="3899916"/>
            <a:ext cx="461772" cy="75438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Elbow Connector 38">
            <a:extLst>
              <a:ext uri="{FF2B5EF4-FFF2-40B4-BE49-F238E27FC236}">
                <a16:creationId xmlns:a16="http://schemas.microsoft.com/office/drawing/2014/main" id="{D55F0436-5FC5-61FD-628D-CA3F569DD222}"/>
              </a:ext>
            </a:extLst>
          </p:cNvPr>
          <p:cNvCxnSpPr>
            <a:cxnSpLocks/>
            <a:stCxn id="28" idx="0"/>
            <a:endCxn id="24" idx="2"/>
          </p:cNvCxnSpPr>
          <p:nvPr/>
        </p:nvCxnSpPr>
        <p:spPr>
          <a:xfrm rot="16200000" flipV="1">
            <a:off x="4718304" y="3899916"/>
            <a:ext cx="461772" cy="75438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Elbow Connector 46">
            <a:extLst>
              <a:ext uri="{FF2B5EF4-FFF2-40B4-BE49-F238E27FC236}">
                <a16:creationId xmlns:a16="http://schemas.microsoft.com/office/drawing/2014/main" id="{E09F3FD0-E149-1333-BB51-77A331A8773F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>
          <a:xfrm rot="5400000">
            <a:off x="4722876" y="2528316"/>
            <a:ext cx="452628" cy="754380"/>
          </a:xfrm>
          <a:prstGeom prst="bentConnector3">
            <a:avLst>
              <a:gd name="adj1" fmla="val 50000"/>
            </a:avLst>
          </a:prstGeom>
          <a:ln w="3810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2802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220</Words>
  <Application>Microsoft Macintosh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Nguyen, Tho H.</dc:creator>
  <cp:lastModifiedBy>Ruoti, Scott Isaac</cp:lastModifiedBy>
  <cp:revision>70</cp:revision>
  <cp:lastPrinted>2015-10-08T19:53:32Z</cp:lastPrinted>
  <dcterms:created xsi:type="dcterms:W3CDTF">2014-10-09T15:54:44Z</dcterms:created>
  <dcterms:modified xsi:type="dcterms:W3CDTF">2024-08-15T14:04:28Z</dcterms:modified>
</cp:coreProperties>
</file>